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68" r:id="rId4"/>
  </p:sldMasterIdLst>
  <p:notesMasterIdLst>
    <p:notesMasterId r:id="rId21"/>
  </p:notesMasterIdLst>
  <p:handoutMasterIdLst>
    <p:handoutMasterId r:id="rId22"/>
  </p:handoutMasterIdLst>
  <p:sldIdLst>
    <p:sldId id="272" r:id="rId5"/>
    <p:sldId id="273" r:id="rId6"/>
    <p:sldId id="257" r:id="rId7"/>
    <p:sldId id="283" r:id="rId8"/>
    <p:sldId id="285" r:id="rId9"/>
    <p:sldId id="274" r:id="rId10"/>
    <p:sldId id="277" r:id="rId11"/>
    <p:sldId id="275" r:id="rId12"/>
    <p:sldId id="278" r:id="rId13"/>
    <p:sldId id="284" r:id="rId14"/>
    <p:sldId id="281" r:id="rId15"/>
    <p:sldId id="280" r:id="rId16"/>
    <p:sldId id="276" r:id="rId17"/>
    <p:sldId id="263" r:id="rId18"/>
    <p:sldId id="259" r:id="rId19"/>
    <p:sldId id="260" r:id="rId20"/>
  </p:sldIdLst>
  <p:sldSz cx="12192000" cy="68580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ＭＳ Ｐゴシック" charset="0"/>
        <a:cs typeface="ＭＳ Ｐゴシック" charset="0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ＭＳ Ｐゴシック" charset="0"/>
        <a:cs typeface="ＭＳ Ｐゴシック" charset="0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ＭＳ Ｐゴシック" charset="0"/>
        <a:cs typeface="ＭＳ Ｐゴシック" charset="0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ＭＳ Ｐゴシック" charset="0"/>
        <a:cs typeface="ＭＳ Ｐゴシック" charset="0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Times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Times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Times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Times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74"/>
  </p:normalViewPr>
  <p:slideViewPr>
    <p:cSldViewPr>
      <p:cViewPr varScale="1">
        <p:scale>
          <a:sx n="160" d="100"/>
          <a:sy n="160" d="100"/>
        </p:scale>
        <p:origin x="2586" y="13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9" d="100"/>
          <a:sy n="99" d="100"/>
        </p:scale>
        <p:origin x="2192" y="18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3B6AED-D4AA-7B43-977D-59BA1D662A17}" type="datetimeFigureOut">
              <a:rPr lang="en-US" smtClean="0"/>
              <a:t>28-Jul-24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37B4F6-DA37-034D-9CAD-2ECBC4DC1D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49212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4:14:26.4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3 131 24575,'-3'133'0,"6"149"0,22-151 0,-12-47 0,-8-61 0,-1-1 0,1 29 0,-2-18 0,9 48 0,-1-14 0,-9-53 0,0-1 0,0 1 0,2-1 0,0 1 0,0-1 0,1 0 0,0-1 0,1 1 0,1-1 0,0 0 0,1-1 0,0 1 0,0-2 0,2 1 0,-1-1 0,1 0 0,0-1 0,1-1 0,0 1 0,1-2 0,23 13 0,169 52 0,-171-63 0,1-1 0,0-2 0,0-2 0,44 1 0,-58-4 0,0 1 0,33 7 0,35 4 0,632-11 0,-351-4 0,-243 4 0,136-5 0,-192-10 0,-51 9 0,0 0 0,29-1 0,-18 4 0,0-1 0,50-10 0,-44 4 0,-23 6 0,1-1 0,-1 0 0,0-1 0,0 0 0,-1-1 0,14-8 0,-17 8 0,0-1 0,-1-1 0,0 1 0,0-2 0,-1 1 0,0-1 0,0 0 0,0 0 0,-1-1 0,-1 1 0,9-18 0,1-9 0,21-71 0,-12 31 0,-9 29 0,-2 0 0,-2 0 0,-3-2 0,4-47 0,-4-192 0,-8 274 0,2-89 0,-5-106 0,3 203 0,-1 0 0,0 1 0,0-1 0,-1 1 0,1-1 0,-1 1 0,0 0 0,-1-1 0,1 1 0,0 0 0,-1 1 0,0-1 0,0 0 0,0 1 0,-1-1 0,1 1 0,-1 0 0,0 0 0,1 1 0,-1-1 0,-1 1 0,1 0 0,0 0 0,0 0 0,-1 0 0,1 1 0,-1 0 0,-8-2 0,-13-1 0,-1 1 0,0 1 0,-52 2 0,49 1 0,-5-2 0,-61-11 0,61 7 0,-58-3 0,-634 9 0,707 1 0,0 0 0,-33 7 0,32-4 0,-1-1 0,-23 0 0,-347-3 0,187-2 0,185 2 0,1 1 0,-35 8 0,33-6 0,0 0 0,-25 1 0,-92-7 0,-61 4 0,130 11 0,50-9 0,0 0 0,-29 1 0,-39-5 0,-34 1 0,118-1-105,-1 1 0,0 0 0,0 0 0,0 0 0,0 1 0,1-1 0,-1 1 0,1 0 0,-1 0 0,1 0 0,0 0 0,-6 6 0,-2 2-6721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4:14:17.2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1 24575,'0'37'0,"1"1"0,-2-1 0,-1 0 0,-11 58 0,5-50 0,3 1 0,2-1 0,2 1 0,5 47 0,-1 11 0,-3 16-1365,0-109-5461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4:14:17.7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44 24575,'416'0'0,"-392"-2"-227,-1-1-1,0 0 1,0-2-1,-1-1 1,33-12-1,-39 12-6598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4:14:30.1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89 24575,'34'-2'0,"0"-1"0,-1-1 0,0-2 0,36-12 0,-38 10 0,36-5 29,-43 9-493,-1-1-1,40-13 0,-47 11-6361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4:14:26.4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3 131 24575,'-3'133'0,"6"149"0,22-151 0,-12-47 0,-8-61 0,-1-1 0,1 29 0,-2-18 0,9 48 0,-1-14 0,-9-53 0,0-1 0,0 1 0,2-1 0,0 1 0,0-1 0,1 0 0,0-1 0,1 1 0,1-1 0,0 0 0,1-1 0,0 1 0,0-2 0,2 1 0,-1-1 0,1 0 0,0-1 0,1-1 0,0 1 0,1-2 0,23 13 0,169 52 0,-171-63 0,1-1 0,0-2 0,0-2 0,44 1 0,-58-4 0,0 1 0,33 7 0,35 4 0,632-11 0,-351-4 0,-243 4 0,136-5 0,-192-10 0,-51 9 0,0 0 0,29-1 0,-18 4 0,0-1 0,50-10 0,-44 4 0,-23 6 0,1-1 0,-1 0 0,0-1 0,0 0 0,-1-1 0,14-8 0,-17 8 0,0-1 0,-1-1 0,0 1 0,0-2 0,-1 1 0,0-1 0,0 0 0,0 0 0,-1-1 0,-1 1 0,9-18 0,1-9 0,21-71 0,-12 31 0,-9 29 0,-2 0 0,-2 0 0,-3-2 0,4-47 0,-4-192 0,-8 274 0,2-89 0,-5-106 0,3 203 0,-1 0 0,0 1 0,0-1 0,-1 1 0,1-1 0,-1 1 0,0 0 0,-1-1 0,1 1 0,0 0 0,-1 1 0,0-1 0,0 0 0,0 1 0,-1-1 0,1 1 0,-1 0 0,0 0 0,1 1 0,-1-1 0,-1 1 0,1 0 0,0 0 0,0 0 0,-1 0 0,1 1 0,-1 0 0,-8-2 0,-13-1 0,-1 1 0,0 1 0,-52 2 0,49 1 0,-5-2 0,-61-11 0,61 7 0,-58-3 0,-634 9 0,707 1 0,0 0 0,-33 7 0,32-4 0,-1-1 0,-23 0 0,-347-3 0,187-2 0,185 2 0,1 1 0,-35 8 0,33-6 0,0 0 0,-25 1 0,-92-7 0,-61 4 0,130 11 0,50-9 0,0 0 0,-29 1 0,-39-5 0,-34 1 0,118-1-105,-1 1 0,0 0 0,0 0 0,0 0 0,0 1 0,1-1 0,-1 1 0,1 0 0,-1 0 0,1 0 0,0 0 0,-6 6 0,-2 2-6721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4:13:59.6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1 861 24575,'0'-41'0,"2"1"0,12-60 0,13-84 0,-22 144 0,-2 0 0,-3-72 0,1-32 0,0 140 0,-1 0 0,1-1 0,0 1 0,0 0 0,0 0 0,1 0 0,-1 0 0,1 0 0,0 0 0,0 0 0,0 1 0,1-1 0,-1 1 0,1-1 0,0 1 0,0 0 0,0 0 0,0 0 0,1 0 0,-1 1 0,1 0 0,-1-1 0,1 1 0,5-2 0,8-1 0,0 0 0,0 0 0,0 2 0,32-3 0,15-3 0,-35 4 0,0 2 0,40-1 0,-40 4 0,0-2 0,46-9 0,-30 4 0,1 2 0,0 2 0,91 6 0,-32-1 0,1604-2-1365,-1686 0-5461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4:14:00.7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69 24575,'1'5'0,"1"0"0,-1-1 0,1 1 0,0-1 0,0 0 0,0 1 0,0-1 0,6 6 0,4 11 0,-9-14 0,0 0 0,0-1 0,1 1 0,0-1 0,1 1 0,-1-1 0,1-1 0,0 1 0,9 7 0,-12-12 0,-1 0 0,1 0 0,0 0 0,0 0 0,-1-1 0,1 1 0,0 0 0,0-1 0,0 1 0,0-1 0,0 0 0,0 0 0,0 0 0,-1 0 0,1 0 0,3-1 0,-1 0 0,-1 0 0,1 0 0,-1-1 0,0 1 0,0-1 0,0 0 0,0 0 0,0 0 0,0 0 0,0-1 0,4-4 0,52-69 68,-48 60-354,0 0-1,2 0 0,0 1 1,25-23-1,-25 29-6539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4:14:12.5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130 138 24575,'-2'0'0,"0"0"0,0 1 0,0 0 0,0-1 0,0 1 0,0 0 0,0 0 0,1 0 0,-1 0 0,0 0 0,0 0 0,1 1 0,-1-1 0,1 0 0,-1 1 0,1 0 0,-1-1 0,1 1 0,0 0 0,0-1 0,0 1 0,0 0 0,0 0 0,0 0 0,1 0 0,-1 0 0,0 2 0,-2 7 0,0-1 0,1 1 0,-1 19 0,1-15 0,2-1 0,-1 1 0,2 0 0,0 0 0,1 0 0,6 28 0,-6-39 0,0 1 0,0-1 0,0 1 0,1-1 0,-1 0 0,1 0 0,0 0 0,0 0 0,0-1 0,1 1 0,-1-1 0,1 0 0,0 0 0,0 0 0,0 0 0,0-1 0,1 0 0,-1 0 0,1 0 0,-1 0 0,1-1 0,0 1 0,-1-1 0,10 1 0,-7-1 0,-1-1 0,1 1 0,-1-1 0,1 0 0,-1-1 0,1 1 0,-1-1 0,1-1 0,-1 1 0,0-1 0,0 0 0,0 0 0,0-1 0,0 0 0,0 0 0,-1-1 0,11-7 0,-9 4 0,0 0 0,0 0 0,-1-1 0,0 0 0,0 0 0,-1 0 0,0-1 0,0 0 0,-1 0 0,0 0 0,2-11 0,-2 6 0,0 0 0,-1-1 0,-1 1 0,-1-1 0,0 0 0,-1 1 0,-2-22 0,1 27 0,0-1 0,-1 1 0,0-1 0,-1 1 0,0 0 0,-1 0 0,1 0 0,-2 0 0,1 0 0,-1 1 0,-7-8 0,7 11 0,0 0 0,-1 0 0,0 1 0,0-1 0,0 1 0,-1 1 0,0-1 0,1 1 0,-1 1 0,0-1 0,0 1 0,-1 0 0,1 1 0,0-1 0,-1 1 0,1 1 0,0 0 0,-10 0 0,8 0 0,0 1 0,0 0 0,-1 0 0,1 1 0,0 0 0,0 1 0,1-1 0,-1 2 0,0-1 0,1 1 0,0 1 0,0 0 0,0 0 0,-9 8 0,10-6-114,1 0 1,-1 1-1,1 0 0,0 0 0,1 1 1,0 0-1,0 0 0,1 0 0,0 0 1,1 1-1,-4 12 0,4-3-6712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4:14:13.6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24575,'2'1'0,"1"-1"0,-1 1 0,1-1 0,-1 1 0,0 0 0,1 0 0,-1 0 0,0 0 0,0 0 0,1 0 0,-1 1 0,0-1 0,0 1 0,-1-1 0,1 1 0,0 0 0,0 0 0,-1 0 0,1 0 0,-1 0 0,0 0 0,0 0 0,1 0 0,-1 1 0,-1-1 0,1 0 0,0 1 0,-1-1 0,1 1 0,-1-1 0,1 1 0,-1 2 0,2 15 0,-1 0 0,0-1 0,-3 23 0,1-19 0,1-20 0,-1 7 0,1 1 0,0-1 0,0 0 0,1 1 0,1-1 0,-1 0 0,2 0 0,-1 0 0,1 0 0,6 12 0,-8-21 0,-1-1 0,1 1 0,-1-1 0,1 1 0,-1-1 0,1 1 0,-1-1 0,1 0 0,0 1 0,-1-1 0,1 0 0,0 1 0,-1-1 0,1 0 0,0 0 0,0 0 0,-1 0 0,1 0 0,0 1 0,0-1 0,-1-1 0,1 1 0,0 0 0,-1 0 0,1 0 0,0 0 0,0 0 0,-1-1 0,1 1 0,0 0 0,-1-1 0,1 1 0,0 0 0,-1-1 0,1 1 0,-1-1 0,1 1 0,-1-1 0,1 1 0,-1-1 0,1 1 0,-1-1 0,1 0 0,-1 1 0,0-1 0,1-1 0,24-34 0,-23 33 0,5-9 0,0 0 0,0 1 0,0-1 0,1 1 0,1 1 0,14-15 0,-21 23 0,0 1 0,0-1 0,0 1 0,0-1 0,0 1 0,1 0 0,-1 0 0,0 0 0,1 0 0,-1 0 0,0 1 0,1-1 0,-1 1 0,1-1 0,-1 1 0,1 0 0,-1 0 0,1 0 0,-1 1 0,1-1 0,-1 0 0,1 1 0,-1 0 0,0-1 0,1 1 0,-1 0 0,0 0 0,1 0 0,-1 1 0,0-1 0,0 0 0,0 1 0,0 0 0,0-1 0,-1 1 0,4 4 0,-1-1 0,0 0 0,-1 1 0,1 0 0,-1 0 0,0 0 0,-1 0 0,1 0 0,-1 0 0,-1 1 0,1-1 0,-1 1 0,0 0 0,0 10 0,0-7 0,-1 0 0,-1 0 0,1 0 0,-1 0 0,-1 0 0,0 0 0,-1-1 0,-4 15 0,5-21-24,1-1-1,0 0 1,-1 1 0,1-1-1,-1 0 1,0 0 0,0 0-1,1 0 1,-2 0-1,1 0 1,0 0 0,0-1-1,0 1 1,-1-1 0,1 0-1,-1 1 1,1-1-1,-1 0 1,1 0 0,-1-1-1,0 1 1,0-1 0,1 1-1,-1-1 1,0 0-1,0 0 1,1 0 0,-1 0-1,0-1 1,1 1-1,-1-1 1,0 1 0,0-1-1,1 0 1,-1 0 0,1 0-1,-1 0 1,1-1-1,0 1 1,-1-1 0,1 0-1,0 1 1,0-1 0,0 0-1,0 0 1,0 0-1,1 0 1,-1-1 0,1 1-1,-1 0 1,1-1-1,0 1 1,0-1 0,0 1-1,-1-6 1,-2-12-6802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4:14:14.2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24575,'1'0'0,"0"1"0,0-1 0,0 0 0,0 1 0,-1-1 0,1 1 0,0-1 0,0 1 0,0-1 0,0 1 0,-1 0 0,1-1 0,0 1 0,0 0 0,-1 0 0,1-1 0,-1 1 0,1 0 0,-1 0 0,1 0 0,-1 0 0,1 0 0,-1 0 0,0 0 0,1 1 0,8 33 0,-6-19 0,11 33 0,14 87 0,-6-16 0,-18-104 0,-2 0 0,0 0 0,0 0 0,-2 0 0,-1 17 0,1-29 0,0-1 0,-1 1 0,0-1 0,0 1 0,0-1 0,0 1 0,0-1 0,-1 0 0,1 0 0,-1 1 0,0-1 0,-4 5 0,5-7 0,-1 0 0,1 0 0,-1 0 0,0 0 0,1 0 0,-1 0 0,0 0 0,0 0 0,0-1 0,0 1 0,0-1 0,1 1 0,-1-1 0,0 0 0,0 0 0,0 0 0,0 0 0,0 0 0,0 0 0,0-1 0,0 1 0,0-1 0,0 1 0,0-1 0,-2-1 0,2 2-85,1-1 0,-1 0-1,0 0 1,0 0 0,0-1-1,1 1 1,-1 0 0,1-1-1,-1 1 1,1-1 0,-1 1-1,1-1 1,0 0 0,0 0-1,-2-3 1,-4-12-6741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4:14:14.6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31 24575,'-4'0'0,"-2"-4"0,-4-2 0,-5-4 0,1 0-8191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4:13:59.6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1 861 24575,'0'-41'0,"2"1"0,12-60 0,13-84 0,-22 144 0,-2 0 0,-3-72 0,1-32 0,0 140 0,-1 0 0,1-1 0,0 1 0,0 0 0,0 0 0,1 0 0,-1 0 0,1 0 0,0 0 0,0 0 0,0 1 0,1-1 0,-1 1 0,1-1 0,0 1 0,0 0 0,0 0 0,0 0 0,1 0 0,-1 1 0,1 0 0,-1-1 0,1 1 0,5-2 0,8-1 0,0 0 0,0 0 0,0 2 0,32-3 0,15-3 0,-35 4 0,0 2 0,40-1 0,-40 4 0,0-2 0,46-9 0,-30 4 0,1 2 0,0 2 0,91 6 0,-32-1 0,1604-2-1365,-1686 0-5461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4:14:15.7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0 212 24575,'45'2'0,"-27"-1"0,0-1 0,0 0 0,0-1 0,1-1 0,23-5 0,-38 6 0,1-1 0,-1 0 0,1 0 0,-1 0 0,0 0 0,0-1 0,0 1 0,0-1 0,0 0 0,-1 0 0,1 0 0,-1-1 0,0 1 0,0-1 0,0 0 0,0 0 0,-1 0 0,0 0 0,0 0 0,0-1 0,0 1 0,0-1 0,-1 1 0,0-1 0,1-6 0,-1 6 0,0 0 0,-1 0 0,1 0 0,-1 0 0,0 0 0,0 0 0,0 0 0,-1 0 0,0 1 0,0-1 0,0 0 0,-1 0 0,1 1 0,-1-1 0,-5-8 0,5 11 0,0-1 0,0 1 0,-1 0 0,1 0 0,0 0 0,-1 1 0,0-1 0,1 1 0,-1-1 0,0 1 0,0 0 0,0 0 0,0 0 0,0 0 0,0 0 0,0 1 0,0 0 0,0-1 0,0 1 0,0 0 0,-1 1 0,1-1 0,0 0 0,0 1 0,0 0 0,-4 1 0,0 1 0,1-1 0,1 1 0,-1 0 0,0 1 0,1-1 0,0 1 0,-1 0 0,2 1 0,-1-1 0,0 1 0,1 0 0,0 0 0,0 0 0,0 1 0,1-1 0,0 1 0,0 0 0,0 0 0,1 0 0,-3 12 0,0-2 0,0 0 0,2 1 0,0-1 0,1 1 0,1 0 0,0 0 0,2 18 0,0-29 0,1 0 0,-1 0 0,1 0 0,1 0 0,-1 0 0,1 0 0,0-1 0,0 1 0,1-1 0,0 0 0,-1 0 0,2 0 0,-1 0 0,1-1 0,-1 0 0,1 0 0,0 0 0,1 0 0,-1-1 0,11 5 0,-11-5 0,1-1 0,-1 1 0,1-1 0,-1-1 0,1 1 0,0-1 0,-1 0 0,1 0 0,0 0 0,0-1 0,0 0 0,0 0 0,-1-1 0,1 1 0,0-1 0,0 0 0,-1-1 0,1 0 0,0 0 0,-1 0 0,0 0 0,8-5 0,-5 1-273,0-1 0,-1 1 0,0-2 0,8-9 0,-5 3-6553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4:14:16.6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38 24575,'0'-1'0,"0"-1"0,0 1 0,1 0 0,-1 0 0,0-1 0,0 1 0,-1 0 0,1-1 0,0 1 0,0 0 0,-1 0 0,1-1 0,0 1 0,-1 0 0,1 0 0,-1-1 0,0 1 0,1 0 0,-1 0 0,0 0 0,0 0 0,0 0 0,1 0 0,-1 0 0,0 1 0,0-1 0,-1 0 0,1 0 0,0 1 0,0-1 0,0 0 0,0 1 0,-1-1 0,1 1 0,0 0 0,0-1 0,-1 1 0,1 0 0,0 0 0,-1 0 0,0 0 0,0 0 0,-1 1 0,1 0 0,0-1 0,0 1 0,0 0 0,0 0 0,0 0 0,0 1 0,0-1 0,0 0 0,0 1 0,1-1 0,-1 1 0,1-1 0,-1 1 0,1 0 0,-1 0 0,1 0 0,0 0 0,0 0 0,0 0 0,0 0 0,-1 4 0,-1 2 0,1 1 0,1-1 0,-1 1 0,1-1 0,0 1 0,1 0 0,0 0 0,1-1 0,0 1 0,0 0 0,0-1 0,1 1 0,4 9 0,-4-13 0,0-1 0,1 1 0,-1-1 0,1 1 0,0-1 0,1 0 0,-1 0 0,1 0 0,0 0 0,-1-1 0,2 1 0,-1-1 0,0 0 0,1 0 0,-1-1 0,1 1 0,0-1 0,0 0 0,0 0 0,0-1 0,0 1 0,9 0 0,1 0 0,-1-1 0,1 0 0,0-1 0,0-1 0,-1 0 0,1-1 0,-1 0 0,1-2 0,27-9 0,-20 4 0,-1-1 0,0-1 0,0-2 0,-1 0 0,26-21 0,-40 28-195,1-1 0,-1 0 0,-1 0 0,1 0 0,-1-1 0,6-12 0,-3 6-6631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4:14:17.2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1 24575,'0'37'0,"1"1"0,-2-1 0,-1 0 0,-11 58 0,5-50 0,3 1 0,2-1 0,2 1 0,5 47 0,-1 11 0,-3 16-1365,0-109-5461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4:14:17.7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44 24575,'416'0'0,"-392"-2"-227,-1-1-1,0 0 1,0-2-1,-1-1 1,33-12-1,-39 12-6598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4:14:30.1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89 24575,'34'-2'0,"0"-1"0,-1-1 0,0-2 0,36-12 0,-38 10 0,36-5 29,-43 9-493,-1-1-1,40-13 0,-47 11-6361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4:14:00.7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69 24575,'1'5'0,"1"0"0,-1-1 0,1 1 0,0-1 0,0 0 0,0 1 0,0-1 0,6 6 0,4 11 0,-9-14 0,0 0 0,0-1 0,1 1 0,0-1 0,1 1 0,-1-1 0,1-1 0,0 1 0,9 7 0,-12-12 0,-1 0 0,1 0 0,0 0 0,0 0 0,-1-1 0,1 1 0,0 0 0,0-1 0,0 1 0,0-1 0,0 0 0,0 0 0,0 0 0,-1 0 0,1 0 0,3-1 0,-1 0 0,-1 0 0,1 0 0,-1-1 0,0 1 0,0-1 0,0 0 0,0 0 0,0 0 0,0 0 0,0-1 0,4-4 0,52-69 68,-48 60-354,0 0-1,2 0 0,0 1 1,25-23-1,-25 29-6539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4:14:12.5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130 138 24575,'-2'0'0,"0"0"0,0 1 0,0 0 0,0-1 0,0 1 0,0 0 0,0 0 0,1 0 0,-1 0 0,0 0 0,0 0 0,1 1 0,-1-1 0,1 0 0,-1 1 0,1 0 0,-1-1 0,1 1 0,0 0 0,0-1 0,0 1 0,0 0 0,0 0 0,0 0 0,1 0 0,-1 0 0,0 2 0,-2 7 0,0-1 0,1 1 0,-1 19 0,1-15 0,2-1 0,-1 1 0,2 0 0,0 0 0,1 0 0,6 28 0,-6-39 0,0 1 0,0-1 0,0 1 0,1-1 0,-1 0 0,1 0 0,0 0 0,0 0 0,0-1 0,1 1 0,-1-1 0,1 0 0,0 0 0,0 0 0,0 0 0,0-1 0,1 0 0,-1 0 0,1 0 0,-1 0 0,1-1 0,0 1 0,-1-1 0,10 1 0,-7-1 0,-1-1 0,1 1 0,-1-1 0,1 0 0,-1-1 0,1 1 0,-1-1 0,1-1 0,-1 1 0,0-1 0,0 0 0,0 0 0,0-1 0,0 0 0,0 0 0,-1-1 0,11-7 0,-9 4 0,0 0 0,0 0 0,-1-1 0,0 0 0,0 0 0,-1 0 0,0-1 0,0 0 0,-1 0 0,0 0 0,2-11 0,-2 6 0,0 0 0,-1-1 0,-1 1 0,-1-1 0,0 0 0,-1 1 0,-2-22 0,1 27 0,0-1 0,-1 1 0,0-1 0,-1 1 0,0 0 0,-1 0 0,1 0 0,-2 0 0,1 0 0,-1 1 0,-7-8 0,7 11 0,0 0 0,-1 0 0,0 1 0,0-1 0,0 1 0,-1 1 0,0-1 0,1 1 0,-1 1 0,0-1 0,0 1 0,-1 0 0,1 1 0,0-1 0,-1 1 0,1 1 0,0 0 0,-10 0 0,8 0 0,0 1 0,0 0 0,-1 0 0,1 1 0,0 0 0,0 1 0,1-1 0,-1 2 0,0-1 0,1 1 0,0 1 0,0 0 0,0 0 0,-9 8 0,10-6-114,1 0 1,-1 1-1,1 0 0,0 0 0,1 1 1,0 0-1,0 0 0,1 0 0,0 0 1,1 1-1,-4 12 0,4-3-6712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4:14:13.6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24575,'2'1'0,"1"-1"0,-1 1 0,1-1 0,-1 1 0,0 0 0,1 0 0,-1 0 0,0 0 0,0 0 0,1 0 0,-1 1 0,0-1 0,0 1 0,-1-1 0,1 1 0,0 0 0,0 0 0,-1 0 0,1 0 0,-1 0 0,0 0 0,0 0 0,1 0 0,-1 1 0,-1-1 0,1 0 0,0 1 0,-1-1 0,1 1 0,-1-1 0,1 1 0,-1 2 0,2 15 0,-1 0 0,0-1 0,-3 23 0,1-19 0,1-20 0,-1 7 0,1 1 0,0-1 0,0 0 0,1 1 0,1-1 0,-1 0 0,2 0 0,-1 0 0,1 0 0,6 12 0,-8-21 0,-1-1 0,1 1 0,-1-1 0,1 1 0,-1-1 0,1 1 0,-1-1 0,1 0 0,0 1 0,-1-1 0,1 0 0,0 1 0,-1-1 0,1 0 0,0 0 0,0 0 0,-1 0 0,1 0 0,0 1 0,0-1 0,-1-1 0,1 1 0,0 0 0,-1 0 0,1 0 0,0 0 0,0 0 0,-1-1 0,1 1 0,0 0 0,-1-1 0,1 1 0,0 0 0,-1-1 0,1 1 0,-1-1 0,1 1 0,-1-1 0,1 1 0,-1-1 0,1 1 0,-1-1 0,1 0 0,-1 1 0,0-1 0,1-1 0,24-34 0,-23 33 0,5-9 0,0 0 0,0 1 0,0-1 0,1 1 0,1 1 0,14-15 0,-21 23 0,0 1 0,0-1 0,0 1 0,0-1 0,0 1 0,1 0 0,-1 0 0,0 0 0,1 0 0,-1 0 0,0 1 0,1-1 0,-1 1 0,1-1 0,-1 1 0,1 0 0,-1 0 0,1 0 0,-1 1 0,1-1 0,-1 0 0,1 1 0,-1 0 0,0-1 0,1 1 0,-1 0 0,0 0 0,1 0 0,-1 1 0,0-1 0,0 0 0,0 1 0,0 0 0,0-1 0,-1 1 0,4 4 0,-1-1 0,0 0 0,-1 1 0,1 0 0,-1 0 0,0 0 0,-1 0 0,1 0 0,-1 0 0,-1 1 0,1-1 0,-1 1 0,0 0 0,0 10 0,0-7 0,-1 0 0,-1 0 0,1 0 0,-1 0 0,-1 0 0,0 0 0,-1-1 0,-4 15 0,5-21-24,1-1-1,0 0 1,-1 1 0,1-1-1,-1 0 1,0 0 0,0 0-1,1 0 1,-2 0-1,1 0 1,0 0 0,0-1-1,0 1 1,-1-1 0,1 0-1,-1 1 1,1-1-1,-1 0 1,1 0 0,-1-1-1,0 1 1,0-1 0,1 1-1,-1-1 1,0 0-1,0 0 1,1 0 0,-1 0-1,0-1 1,1 1-1,-1-1 1,0 1 0,0-1-1,1 0 1,-1 0 0,1 0-1,-1 0 1,1-1-1,0 1 1,-1-1 0,1 0-1,0 1 1,0-1 0,0 0-1,0 0 1,0 0-1,1 0 1,-1-1 0,1 1-1,-1 0 1,1-1-1,0 1 1,0-1 0,0 1-1,-1-6 1,-2-12-6802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4:14:14.2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24575,'1'0'0,"0"1"0,0-1 0,0 0 0,0 1 0,-1-1 0,1 1 0,0-1 0,0 1 0,0-1 0,0 1 0,-1 0 0,1-1 0,0 1 0,0 0 0,-1 0 0,1-1 0,-1 1 0,1 0 0,-1 0 0,1 0 0,-1 0 0,1 0 0,-1 0 0,0 0 0,1 1 0,8 33 0,-6-19 0,11 33 0,14 87 0,-6-16 0,-18-104 0,-2 0 0,0 0 0,0 0 0,-2 0 0,-1 17 0,1-29 0,0-1 0,-1 1 0,0-1 0,0 1 0,0-1 0,0 1 0,0-1 0,-1 0 0,1 0 0,-1 1 0,0-1 0,-4 5 0,5-7 0,-1 0 0,1 0 0,-1 0 0,0 0 0,1 0 0,-1 0 0,0 0 0,0 0 0,0-1 0,0 1 0,0-1 0,1 1 0,-1-1 0,0 0 0,0 0 0,0 0 0,0 0 0,0 0 0,0 0 0,0-1 0,0 1 0,0-1 0,0 1 0,0-1 0,-2-1 0,2 2-85,1-1 0,-1 0-1,0 0 1,0 0 0,0-1-1,1 1 1,-1 0 0,1-1-1,-1 1 1,1-1 0,-1 1-1,1-1 1,0 0 0,0 0-1,-2-3 1,-4-12-6741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4:14:14.6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31 24575,'-4'0'0,"-2"-4"0,-4-2 0,-5-4 0,1 0-8191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4:14:15.7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0 212 24575,'45'2'0,"-27"-1"0,0-1 0,0 0 0,0-1 0,1-1 0,23-5 0,-38 6 0,1-1 0,-1 0 0,1 0 0,-1 0 0,0 0 0,0-1 0,0 1 0,0-1 0,0 0 0,-1 0 0,1 0 0,-1-1 0,0 1 0,0-1 0,0 0 0,0 0 0,-1 0 0,0 0 0,0 0 0,0-1 0,0 1 0,0-1 0,-1 1 0,0-1 0,1-6 0,-1 6 0,0 0 0,-1 0 0,1 0 0,-1 0 0,0 0 0,0 0 0,0 0 0,-1 0 0,0 1 0,0-1 0,0 0 0,-1 0 0,1 1 0,-1-1 0,-5-8 0,5 11 0,0-1 0,0 1 0,-1 0 0,1 0 0,0 0 0,-1 1 0,0-1 0,1 1 0,-1-1 0,0 1 0,0 0 0,0 0 0,0 0 0,0 0 0,0 0 0,0 1 0,0 0 0,0-1 0,0 1 0,0 0 0,-1 1 0,1-1 0,0 0 0,0 1 0,0 0 0,-4 1 0,0 1 0,1-1 0,1 1 0,-1 0 0,0 1 0,1-1 0,0 1 0,-1 0 0,2 1 0,-1-1 0,0 1 0,1 0 0,0 0 0,0 0 0,0 1 0,1-1 0,0 1 0,0 0 0,0 0 0,1 0 0,-3 12 0,0-2 0,0 0 0,2 1 0,0-1 0,1 1 0,1 0 0,0 0 0,2 18 0,0-29 0,1 0 0,-1 0 0,1 0 0,1 0 0,-1 0 0,1 0 0,0-1 0,0 1 0,1-1 0,0 0 0,-1 0 0,2 0 0,-1 0 0,1-1 0,-1 0 0,1 0 0,0 0 0,1 0 0,-1-1 0,11 5 0,-11-5 0,1-1 0,-1 1 0,1-1 0,-1-1 0,1 1 0,0-1 0,-1 0 0,1 0 0,0 0 0,0-1 0,0 0 0,0 0 0,-1-1 0,1 1 0,0-1 0,0 0 0,-1-1 0,1 0 0,0 0 0,-1 0 0,0 0 0,8-5 0,-5 1-273,0-1 0,-1 1 0,0-2 0,8-9 0,-5 3-6553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4:14:16.6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38 24575,'0'-1'0,"0"-1"0,0 1 0,1 0 0,-1 0 0,0-1 0,0 1 0,-1 0 0,1-1 0,0 1 0,0 0 0,-1 0 0,1-1 0,0 1 0,-1 0 0,1 0 0,-1-1 0,0 1 0,1 0 0,-1 0 0,0 0 0,0 0 0,0 0 0,1 0 0,-1 0 0,0 1 0,0-1 0,-1 0 0,1 0 0,0 1 0,0-1 0,0 0 0,0 1 0,-1-1 0,1 1 0,0 0 0,0-1 0,-1 1 0,1 0 0,0 0 0,-1 0 0,0 0 0,0 0 0,-1 1 0,1 0 0,0-1 0,0 1 0,0 0 0,0 0 0,0 0 0,0 1 0,0-1 0,0 0 0,0 1 0,1-1 0,-1 1 0,1-1 0,-1 1 0,1 0 0,-1 0 0,1 0 0,0 0 0,0 0 0,0 0 0,0 0 0,-1 4 0,-1 2 0,1 1 0,1-1 0,-1 1 0,1-1 0,0 1 0,1 0 0,0 0 0,1-1 0,0 1 0,0 0 0,0-1 0,1 1 0,4 9 0,-4-13 0,0-1 0,1 1 0,-1-1 0,1 1 0,0-1 0,1 0 0,-1 0 0,1 0 0,0 0 0,-1-1 0,2 1 0,-1-1 0,0 0 0,1 0 0,-1-1 0,1 1 0,0-1 0,0 0 0,0 0 0,0-1 0,0 1 0,9 0 0,1 0 0,-1-1 0,1 0 0,0-1 0,0-1 0,-1 0 0,1-1 0,-1 0 0,1-2 0,27-9 0,-20 4 0,-1-1 0,0-1 0,0-2 0,-1 0 0,26-21 0,-40 28-195,1-1 0,-1 0 0,-1 0 0,1 0 0,-1-1 0,6-12 0,-3 6-6631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 dirty="0">
                <a:latin typeface="Arial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 dirty="0">
                <a:latin typeface="Arial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29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71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1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 dirty="0">
                <a:latin typeface="Arial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1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 smtClean="0">
                <a:latin typeface="Arial"/>
                <a:ea typeface="+mn-ea"/>
                <a:cs typeface="+mn-cs"/>
              </a:defRPr>
            </a:lvl1pPr>
          </a:lstStyle>
          <a:p>
            <a:pPr>
              <a:defRPr/>
            </a:pPr>
            <a:fld id="{2543ACF8-3F51-854F-91E9-AD86E324A5D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879830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/>
        <a:ea typeface="ＭＳ Ｐゴシック" pitchFamily="-32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/>
        <a:ea typeface="ＭＳ Ｐゴシック" pitchFamily="-32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/>
        <a:ea typeface="ＭＳ Ｐゴシック" pitchFamily="-32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/>
        <a:ea typeface="ＭＳ Ｐゴシック" pitchFamily="-32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3420" y="2228860"/>
            <a:ext cx="9313035" cy="1800210"/>
          </a:xfrm>
        </p:spPr>
        <p:txBody>
          <a:bodyPr anchor="ctr"/>
          <a:lstStyle>
            <a:lvl1pPr algn="l">
              <a:defRPr sz="4000" b="1" i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95370" y="4029070"/>
            <a:ext cx="9313035" cy="766936"/>
          </a:xfrm>
        </p:spPr>
        <p:txBody>
          <a:bodyPr/>
          <a:lstStyle>
            <a:lvl1pPr marL="0" indent="0">
              <a:buFontTx/>
              <a:buNone/>
              <a:defRPr sz="1800"/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3B813C2-5A80-EC42-ABCA-412052B1762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5D118A-333E-D14F-A7CC-F26895C7C67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80864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Main Slide"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3374" y="381000"/>
            <a:ext cx="10363200" cy="1143000"/>
          </a:xfrm>
        </p:spPr>
        <p:txBody>
          <a:bodyPr/>
          <a:lstStyle>
            <a:lvl1pPr>
              <a:defRPr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3381" y="1752600"/>
            <a:ext cx="103632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6D4B17-F9A7-BD47-9F01-2A62F9B561E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755377" y="6356350"/>
            <a:ext cx="429072" cy="365125"/>
          </a:xfrm>
        </p:spPr>
        <p:txBody>
          <a:bodyPr/>
          <a:lstStyle/>
          <a:p>
            <a:fld id="{A35D118A-333E-D14F-A7CC-F26895C7C67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74242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 Slide-White"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377" y="2276872"/>
            <a:ext cx="10363200" cy="1143000"/>
          </a:xfrm>
        </p:spPr>
        <p:txBody>
          <a:bodyPr/>
          <a:lstStyle>
            <a:lvl1pPr>
              <a:defRPr b="1" i="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63863A0-3A0E-714F-8089-E49455B1EDB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5D118A-333E-D14F-A7CC-F26895C7C67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26586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 Slide-Burgundy"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409" y="2276872"/>
            <a:ext cx="10078144" cy="2016224"/>
          </a:xfrm>
        </p:spPr>
        <p:txBody>
          <a:bodyPr/>
          <a:lstStyle>
            <a:lvl1pPr>
              <a:defRPr b="1" i="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9715676-9382-DF42-BB5E-A936CDCBE15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35D118A-333E-D14F-A7CC-F26895C7C671}" type="slidenum">
              <a:rPr lang="en-US" smtClean="0"/>
              <a:pPr/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77239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 Slide"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237507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35363" y="381000"/>
            <a:ext cx="10363200" cy="11430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95370" y="1752600"/>
            <a:ext cx="10363200" cy="41148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F3A0FE2-E4F9-454A-97FE-32D6CEDF4A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06361" y="6356350"/>
            <a:ext cx="4290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algn="l"/>
            <a:fld id="{A35D118A-333E-D14F-A7CC-F26895C7C671}" type="slidenum">
              <a:rPr lang="en-US" smtClean="0"/>
              <a:pPr algn="l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4" r:id="rId3"/>
    <p:sldLayoutId id="2147483675" r:id="rId4"/>
    <p:sldLayoutId id="2147483673" r:id="rId5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782336"/>
          </a:solidFill>
          <a:latin typeface="Arial Bold"/>
          <a:ea typeface="ＭＳ Ｐゴシック" charset="0"/>
          <a:cs typeface="ＭＳ Ｐゴシック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600">
          <a:solidFill>
            <a:srgbClr val="782336"/>
          </a:solidFill>
          <a:latin typeface="Arial Bold" charset="0"/>
          <a:ea typeface="ＭＳ Ｐゴシック" charset="0"/>
          <a:cs typeface="ＭＳ Ｐゴシック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600">
          <a:solidFill>
            <a:srgbClr val="782336"/>
          </a:solidFill>
          <a:latin typeface="Arial Bold" charset="0"/>
          <a:ea typeface="ＭＳ Ｐゴシック" charset="0"/>
          <a:cs typeface="ＭＳ Ｐゴシック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600">
          <a:solidFill>
            <a:srgbClr val="782336"/>
          </a:solidFill>
          <a:latin typeface="Arial Bold" charset="0"/>
          <a:ea typeface="ＭＳ Ｐゴシック" charset="0"/>
          <a:cs typeface="ＭＳ Ｐゴシック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600">
          <a:solidFill>
            <a:srgbClr val="782336"/>
          </a:solidFill>
          <a:latin typeface="Arial Bold" charset="0"/>
          <a:ea typeface="ＭＳ Ｐゴシック" charset="0"/>
          <a:cs typeface="ＭＳ Ｐゴシック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782336"/>
          </a:solidFill>
          <a:latin typeface="GillSans Bold" pitchFamily="1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782336"/>
          </a:solidFill>
          <a:latin typeface="GillSans Bold" pitchFamily="1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782336"/>
          </a:solidFill>
          <a:latin typeface="GillSans Bold" pitchFamily="1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782336"/>
          </a:solidFill>
          <a:latin typeface="GillSans Bold" pitchFamily="1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Wingdings" charset="0"/>
        <a:buChar char="§"/>
        <a:defRPr sz="2400">
          <a:solidFill>
            <a:schemeClr val="tx1"/>
          </a:solidFill>
          <a:latin typeface="Arial"/>
          <a:ea typeface="ＭＳ Ｐゴシック" charset="0"/>
          <a:cs typeface="ＭＳ Ｐゴシック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Wingdings" charset="0"/>
        <a:buChar char="§"/>
        <a:defRPr sz="2200">
          <a:solidFill>
            <a:schemeClr val="tx1"/>
          </a:solidFill>
          <a:latin typeface="Arial"/>
          <a:ea typeface="ＭＳ Ｐゴシック" pitchFamily="-32" charset="-128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Wingdings" charset="0"/>
        <a:buChar char="§"/>
        <a:defRPr sz="2000">
          <a:solidFill>
            <a:schemeClr val="tx1"/>
          </a:solidFill>
          <a:latin typeface="Arial"/>
          <a:ea typeface="ＭＳ Ｐゴシック" pitchFamily="-32" charset="-128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Wingdings" charset="0"/>
        <a:buChar char="§"/>
        <a:defRPr sz="2000">
          <a:solidFill>
            <a:schemeClr val="tx1"/>
          </a:solidFill>
          <a:latin typeface="Arial"/>
          <a:ea typeface="ＭＳ Ｐゴシック" pitchFamily="-32" charset="-128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Wingdings" charset="0"/>
        <a:buChar char="§"/>
        <a:defRPr sz="2000">
          <a:solidFill>
            <a:schemeClr val="tx1"/>
          </a:solidFill>
          <a:latin typeface="Arial"/>
          <a:ea typeface="ＭＳ Ｐゴシック" pitchFamily="-32" charset="-128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32" charset="-128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32" charset="-128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32" charset="-128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32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oracle.com/javase/tutorial/essential/exceptions/definition.html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image" Target="../media/image12.png"/><Relationship Id="rId18" Type="http://schemas.openxmlformats.org/officeDocument/2006/relationships/customXml" Target="../ink/ink8.xml"/><Relationship Id="rId26" Type="http://schemas.openxmlformats.org/officeDocument/2006/relationships/customXml" Target="../ink/ink12.xml"/><Relationship Id="rId3" Type="http://schemas.openxmlformats.org/officeDocument/2006/relationships/customXml" Target="../ink/ink1.xml"/><Relationship Id="rId21" Type="http://schemas.openxmlformats.org/officeDocument/2006/relationships/image" Target="../media/image16.png"/><Relationship Id="rId7" Type="http://schemas.openxmlformats.org/officeDocument/2006/relationships/image" Target="../media/image9.png"/><Relationship Id="rId12" Type="http://schemas.openxmlformats.org/officeDocument/2006/relationships/customXml" Target="../ink/ink5.xml"/><Relationship Id="rId17" Type="http://schemas.openxmlformats.org/officeDocument/2006/relationships/image" Target="../media/image14.png"/><Relationship Id="rId25" Type="http://schemas.openxmlformats.org/officeDocument/2006/relationships/image" Target="../media/image18.png"/><Relationship Id="rId2" Type="http://schemas.openxmlformats.org/officeDocument/2006/relationships/hyperlink" Target="https://docs.oracle.com/javase/8/docs/api/java/lang/NumberFormatException.html" TargetMode="External"/><Relationship Id="rId16" Type="http://schemas.openxmlformats.org/officeDocument/2006/relationships/customXml" Target="../ink/ink7.xml"/><Relationship Id="rId20" Type="http://schemas.openxmlformats.org/officeDocument/2006/relationships/customXml" Target="../ink/ink9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11" Type="http://schemas.openxmlformats.org/officeDocument/2006/relationships/image" Target="../media/image11.png"/><Relationship Id="rId24" Type="http://schemas.openxmlformats.org/officeDocument/2006/relationships/customXml" Target="../ink/ink11.xml"/><Relationship Id="rId5" Type="http://schemas.openxmlformats.org/officeDocument/2006/relationships/image" Target="../media/image8.png"/><Relationship Id="rId15" Type="http://schemas.openxmlformats.org/officeDocument/2006/relationships/image" Target="../media/image13.png"/><Relationship Id="rId23" Type="http://schemas.openxmlformats.org/officeDocument/2006/relationships/image" Target="../media/image17.png"/><Relationship Id="rId10" Type="http://schemas.openxmlformats.org/officeDocument/2006/relationships/customXml" Target="../ink/ink4.xml"/><Relationship Id="rId19" Type="http://schemas.openxmlformats.org/officeDocument/2006/relationships/image" Target="../media/image15.png"/><Relationship Id="rId4" Type="http://schemas.openxmlformats.org/officeDocument/2006/relationships/image" Target="../media/image7.png"/><Relationship Id="rId9" Type="http://schemas.openxmlformats.org/officeDocument/2006/relationships/image" Target="../media/image10.png"/><Relationship Id="rId14" Type="http://schemas.openxmlformats.org/officeDocument/2006/relationships/customXml" Target="../ink/ink6.xml"/><Relationship Id="rId22" Type="http://schemas.openxmlformats.org/officeDocument/2006/relationships/customXml" Target="../ink/ink10.xml"/><Relationship Id="rId27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customXml" Target="../ink/ink18.xml"/><Relationship Id="rId18" Type="http://schemas.openxmlformats.org/officeDocument/2006/relationships/image" Target="../media/image24.png"/><Relationship Id="rId26" Type="http://schemas.openxmlformats.org/officeDocument/2006/relationships/image" Target="../media/image26.png"/><Relationship Id="rId3" Type="http://schemas.openxmlformats.org/officeDocument/2006/relationships/image" Target="../media/image20.png"/><Relationship Id="rId21" Type="http://schemas.openxmlformats.org/officeDocument/2006/relationships/customXml" Target="../ink/ink22.xml"/><Relationship Id="rId7" Type="http://schemas.openxmlformats.org/officeDocument/2006/relationships/customXml" Target="../ink/ink15.xml"/><Relationship Id="rId12" Type="http://schemas.openxmlformats.org/officeDocument/2006/relationships/image" Target="../media/image23.png"/><Relationship Id="rId17" Type="http://schemas.openxmlformats.org/officeDocument/2006/relationships/customXml" Target="../ink/ink20.xml"/><Relationship Id="rId25" Type="http://schemas.openxmlformats.org/officeDocument/2006/relationships/customXml" Target="../ink/ink24.xml"/><Relationship Id="rId2" Type="http://schemas.openxmlformats.org/officeDocument/2006/relationships/customXml" Target="../ink/ink13.xml"/><Relationship Id="rId16" Type="http://schemas.openxmlformats.org/officeDocument/2006/relationships/image" Target="../media/image14.png"/><Relationship Id="rId20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customXml" Target="../ink/ink17.xml"/><Relationship Id="rId24" Type="http://schemas.openxmlformats.org/officeDocument/2006/relationships/image" Target="../media/image18.png"/><Relationship Id="rId5" Type="http://schemas.openxmlformats.org/officeDocument/2006/relationships/customXml" Target="../ink/ink14.xml"/><Relationship Id="rId15" Type="http://schemas.openxmlformats.org/officeDocument/2006/relationships/customXml" Target="../ink/ink19.xml"/><Relationship Id="rId23" Type="http://schemas.openxmlformats.org/officeDocument/2006/relationships/customXml" Target="../ink/ink23.xml"/><Relationship Id="rId10" Type="http://schemas.openxmlformats.org/officeDocument/2006/relationships/image" Target="../media/image22.png"/><Relationship Id="rId19" Type="http://schemas.openxmlformats.org/officeDocument/2006/relationships/customXml" Target="../ink/ink21.xml"/><Relationship Id="rId4" Type="http://schemas.openxmlformats.org/officeDocument/2006/relationships/image" Target="../media/image8.png"/><Relationship Id="rId9" Type="http://schemas.openxmlformats.org/officeDocument/2006/relationships/customXml" Target="../ink/ink16.xml"/><Relationship Id="rId14" Type="http://schemas.openxmlformats.org/officeDocument/2006/relationships/image" Target="../media/image13.png"/><Relationship Id="rId22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BAC7CB-A7A6-1141-BA4E-B8EDB2D192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3420" y="2228860"/>
            <a:ext cx="8460579" cy="1800210"/>
          </a:xfrm>
        </p:spPr>
        <p:txBody>
          <a:bodyPr/>
          <a:lstStyle/>
          <a:p>
            <a:r>
              <a:rPr lang="en-US" dirty="0"/>
              <a:t>Tutorial 6: Exception Handling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6C5E69-E81C-0C43-96C9-51D6304C48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2825" y="3886200"/>
            <a:ext cx="9313035" cy="766936"/>
          </a:xfrm>
        </p:spPr>
        <p:txBody>
          <a:bodyPr/>
          <a:lstStyle/>
          <a:p>
            <a:r>
              <a:rPr lang="en-US" sz="2400" dirty="0"/>
              <a:t>COMP 249 CCCE</a:t>
            </a:r>
          </a:p>
          <a:p>
            <a:r>
              <a:rPr lang="en-US" sz="2400" b="1" dirty="0"/>
              <a:t>Object-Oriented Programming II</a:t>
            </a:r>
          </a:p>
          <a:p>
            <a:endParaRPr lang="en-US" dirty="0"/>
          </a:p>
        </p:txBody>
      </p:sp>
      <p:pic>
        <p:nvPicPr>
          <p:cNvPr id="1026" name="Picture 2" descr="Java Developer Careers | Oracle University">
            <a:extLst>
              <a:ext uri="{FF2B5EF4-FFF2-40B4-BE49-F238E27FC236}">
                <a16:creationId xmlns:a16="http://schemas.microsoft.com/office/drawing/2014/main" id="{F27F6893-8622-240D-5D40-473DE97EC8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2228860"/>
            <a:ext cx="3152775" cy="315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82226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BE6E41-DCE6-474B-B729-B06A7F64B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374" y="381000"/>
            <a:ext cx="4375826" cy="685800"/>
          </a:xfrm>
        </p:spPr>
        <p:txBody>
          <a:bodyPr/>
          <a:lstStyle/>
          <a:p>
            <a:r>
              <a:rPr lang="en-US" dirty="0"/>
              <a:t>Checked Exception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8F373F-14A0-EC42-8A3C-550EC17573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586" y="1143000"/>
            <a:ext cx="10363200" cy="54102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 compiler checks that you provide exception handlers for all checked exceptions.</a:t>
            </a:r>
          </a:p>
          <a:p>
            <a:pPr marL="0" indent="0">
              <a:buNone/>
            </a:pPr>
            <a:endParaRPr lang="en-US" b="1" dirty="0"/>
          </a:p>
          <a:p>
            <a:r>
              <a:rPr lang="en-US" b="1" dirty="0"/>
              <a:t>Checked Exception </a:t>
            </a:r>
            <a:r>
              <a:rPr lang="en-US" dirty="0"/>
              <a:t>– checked for at compile time</a:t>
            </a:r>
          </a:p>
          <a:p>
            <a:pPr lvl="1"/>
            <a:r>
              <a:rPr lang="en-US" dirty="0"/>
              <a:t>So if we don’t handle it, we will get a compilation error</a:t>
            </a:r>
          </a:p>
          <a:p>
            <a:r>
              <a:rPr lang="en-US" b="1" dirty="0"/>
              <a:t>Unchecked exception </a:t>
            </a:r>
            <a:r>
              <a:rPr lang="en-US" dirty="0"/>
              <a:t>-  are either beyond your control (Error) or result from conditions that you should not have allowed in the first place (</a:t>
            </a:r>
            <a:r>
              <a:rPr lang="en-US" dirty="0" err="1"/>
              <a:t>RuntimeException</a:t>
            </a:r>
            <a:r>
              <a:rPr lang="en-US" dirty="0"/>
              <a:t>)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Java Language Specification calls any exception that derives from the class Error or the class </a:t>
            </a:r>
            <a:r>
              <a:rPr lang="en-US" dirty="0" err="1"/>
              <a:t>RuntimeException</a:t>
            </a:r>
            <a:r>
              <a:rPr lang="en-US" dirty="0"/>
              <a:t> an </a:t>
            </a:r>
            <a:r>
              <a:rPr lang="en-US" b="1" dirty="0"/>
              <a:t>unchecked exception</a:t>
            </a:r>
            <a:r>
              <a:rPr lang="en-US" dirty="0"/>
              <a:t>. All other exceptions are called </a:t>
            </a:r>
            <a:r>
              <a:rPr lang="en-US" b="1" dirty="0"/>
              <a:t>checked exceptions</a:t>
            </a:r>
            <a:r>
              <a:rPr lang="en-US" dirty="0"/>
              <a:t>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B9DCDA-5E16-7147-8E04-E25CC3A037C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5D118A-333E-D14F-A7CC-F26895C7C671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16451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BE6E41-DCE6-474B-B729-B06A7F64B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Throw an Exception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8F373F-14A0-EC42-8A3C-550EC17573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3374" y="1219200"/>
            <a:ext cx="10363200" cy="2514600"/>
          </a:xfrm>
        </p:spPr>
        <p:txBody>
          <a:bodyPr/>
          <a:lstStyle/>
          <a:p>
            <a:r>
              <a:rPr lang="en-US" dirty="0"/>
              <a:t>Throwing an exception means creating exception object and alerting the system that there was an unexpected event</a:t>
            </a:r>
          </a:p>
          <a:p>
            <a:r>
              <a:rPr lang="en-US" dirty="0"/>
              <a:t>We can send information about the error by creating an object representing your information and "throwing" it out of your current context</a:t>
            </a:r>
          </a:p>
          <a:p>
            <a:r>
              <a:rPr lang="en-US" dirty="0"/>
              <a:t>We throw an exception using </a:t>
            </a:r>
            <a:r>
              <a:rPr lang="en-US" b="1" dirty="0"/>
              <a:t>throw</a:t>
            </a:r>
            <a:r>
              <a:rPr lang="en-US" dirty="0"/>
              <a:t> keyword</a:t>
            </a:r>
          </a:p>
          <a:p>
            <a:r>
              <a:rPr lang="en-US" dirty="0"/>
              <a:t>Object has the type of exception (created using new keyword )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B9DCDA-5E16-7147-8E04-E25CC3A037C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5D118A-333E-D14F-A7CC-F26895C7C671}" type="slidenum">
              <a:rPr lang="en-US" smtClean="0"/>
              <a:t>11</a:t>
            </a:fld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1FD94D8-08CF-685D-D37B-91FDB6529B6B}"/>
              </a:ext>
            </a:extLst>
          </p:cNvPr>
          <p:cNvSpPr txBox="1">
            <a:spLocks/>
          </p:cNvSpPr>
          <p:nvPr/>
        </p:nvSpPr>
        <p:spPr bwMode="auto">
          <a:xfrm>
            <a:off x="1002801" y="4115139"/>
            <a:ext cx="4819308" cy="102622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ＭＳ Ｐゴシック" charset="0"/>
                <a:cs typeface="ＭＳ Ｐゴシック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charset="0"/>
              <a:buChar char="§"/>
              <a:defRPr sz="2200">
                <a:solidFill>
                  <a:schemeClr val="tx1"/>
                </a:solidFill>
                <a:latin typeface="Arial"/>
                <a:ea typeface="ＭＳ Ｐゴシック" pitchFamily="-32" charset="-128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charset="0"/>
              <a:buChar char="§"/>
              <a:defRPr sz="2000">
                <a:solidFill>
                  <a:schemeClr val="tx1"/>
                </a:solidFill>
                <a:latin typeface="Arial"/>
                <a:ea typeface="ＭＳ Ｐゴシック" pitchFamily="-32" charset="-128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charset="0"/>
              <a:buChar char="§"/>
              <a:defRPr sz="2000">
                <a:solidFill>
                  <a:schemeClr val="tx1"/>
                </a:solidFill>
                <a:latin typeface="Arial"/>
                <a:ea typeface="ＭＳ Ｐゴシック" pitchFamily="-32" charset="-128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charset="0"/>
              <a:buChar char="§"/>
              <a:defRPr sz="2000">
                <a:solidFill>
                  <a:schemeClr val="tx1"/>
                </a:solidFill>
                <a:latin typeface="Arial"/>
                <a:ea typeface="ＭＳ Ｐゴシック" pitchFamily="-32" charset="-128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pitchFamily="-32" charset="-128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pitchFamily="-32" charset="-128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pitchFamily="-32" charset="-128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pitchFamily="-32" charset="-128"/>
              </a:defRPr>
            </a:lvl9pPr>
          </a:lstStyle>
          <a:p>
            <a:pPr marL="0" indent="0">
              <a:buNone/>
            </a:pPr>
            <a:r>
              <a:rPr lang="en-US" dirty="0"/>
              <a:t> if(t == null) </a:t>
            </a:r>
          </a:p>
          <a:p>
            <a:pPr marL="457200" lvl="1" indent="0">
              <a:buNone/>
            </a:pPr>
            <a:r>
              <a:rPr lang="en-US" dirty="0"/>
              <a:t>throw new </a:t>
            </a:r>
            <a:r>
              <a:rPr lang="en-US" dirty="0" err="1"/>
              <a:t>NullPointerException</a:t>
            </a:r>
            <a:r>
              <a:rPr lang="en-US" dirty="0"/>
              <a:t>(); 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35BD5D5-8771-9F59-BDFD-1F4F6948D630}"/>
              </a:ext>
            </a:extLst>
          </p:cNvPr>
          <p:cNvSpPr txBox="1">
            <a:spLocks/>
          </p:cNvSpPr>
          <p:nvPr/>
        </p:nvSpPr>
        <p:spPr bwMode="auto">
          <a:xfrm>
            <a:off x="1002801" y="5204835"/>
            <a:ext cx="9419973" cy="141411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ＭＳ Ｐゴシック" charset="0"/>
                <a:cs typeface="ＭＳ Ｐゴシック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charset="0"/>
              <a:buChar char="§"/>
              <a:defRPr sz="2200">
                <a:solidFill>
                  <a:schemeClr val="tx1"/>
                </a:solidFill>
                <a:latin typeface="Arial"/>
                <a:ea typeface="ＭＳ Ｐゴシック" pitchFamily="-32" charset="-128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charset="0"/>
              <a:buChar char="§"/>
              <a:defRPr sz="2000">
                <a:solidFill>
                  <a:schemeClr val="tx1"/>
                </a:solidFill>
                <a:latin typeface="Arial"/>
                <a:ea typeface="ＭＳ Ｐゴシック" pitchFamily="-32" charset="-128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charset="0"/>
              <a:buChar char="§"/>
              <a:defRPr sz="2000">
                <a:solidFill>
                  <a:schemeClr val="tx1"/>
                </a:solidFill>
                <a:latin typeface="Arial"/>
                <a:ea typeface="ＭＳ Ｐゴシック" pitchFamily="-32" charset="-128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charset="0"/>
              <a:buChar char="§"/>
              <a:defRPr sz="2000">
                <a:solidFill>
                  <a:schemeClr val="tx1"/>
                </a:solidFill>
                <a:latin typeface="Arial"/>
                <a:ea typeface="ＭＳ Ｐゴシック" pitchFamily="-32" charset="-128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pitchFamily="-32" charset="-128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pitchFamily="-32" charset="-128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pitchFamily="-32" charset="-128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pitchFamily="-32" charset="-128"/>
              </a:defRPr>
            </a:lvl9pPr>
          </a:lstStyle>
          <a:p>
            <a:pPr marL="0" indent="0">
              <a:buNone/>
            </a:pPr>
            <a:r>
              <a:rPr lang="en-US" sz="2000" dirty="0"/>
              <a:t>Here, reference that hasn’t been initialized, so you might want to check before trying to call a method using that object reference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1800" b="1" dirty="0"/>
              <a:t>*Code Example :</a:t>
            </a:r>
            <a:r>
              <a:rPr lang="en-US" sz="1800" b="1" dirty="0" err="1"/>
              <a:t>ThrowingException</a:t>
            </a:r>
            <a:endParaRPr 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33535387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BE6E41-DCE6-474B-B729-B06A7F64B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8F373F-14A0-EC42-8A3C-550EC17573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3374" y="1371600"/>
            <a:ext cx="9224124" cy="4114800"/>
          </a:xfrm>
        </p:spPr>
        <p:txBody>
          <a:bodyPr/>
          <a:lstStyle/>
          <a:p>
            <a:r>
              <a:rPr lang="en-US" dirty="0"/>
              <a:t>The code in the </a:t>
            </a:r>
            <a:r>
              <a:rPr lang="en-US" b="1" dirty="0"/>
              <a:t>finally</a:t>
            </a:r>
            <a:r>
              <a:rPr lang="en-US" dirty="0"/>
              <a:t> block executes no matter if of an exception was caught or not</a:t>
            </a:r>
          </a:p>
          <a:p>
            <a:r>
              <a:rPr lang="en-US" dirty="0"/>
              <a:t>There is a problem where code in finally block can overwrites the code from try or catch blocks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B9DCDA-5E16-7147-8E04-E25CC3A037C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5D118A-333E-D14F-A7CC-F26895C7C671}" type="slidenum">
              <a:rPr lang="en-US" smtClean="0"/>
              <a:t>12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FE3259-6236-01C2-3EE7-7A11A68430C5}"/>
              </a:ext>
            </a:extLst>
          </p:cNvPr>
          <p:cNvSpPr txBox="1"/>
          <p:nvPr/>
        </p:nvSpPr>
        <p:spPr>
          <a:xfrm>
            <a:off x="653374" y="5771575"/>
            <a:ext cx="43781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+mj-lt"/>
              </a:rPr>
              <a:t>*</a:t>
            </a:r>
            <a:r>
              <a:rPr lang="en-US" sz="1600" b="1" dirty="0" err="1">
                <a:latin typeface="+mj-lt"/>
              </a:rPr>
              <a:t>CodeExample:ExceptionHandlingExample</a:t>
            </a:r>
            <a:endParaRPr lang="en-US" sz="1600" b="1" dirty="0">
              <a:latin typeface="+mj-lt"/>
            </a:endParaRPr>
          </a:p>
          <a:p>
            <a:pPr algn="l"/>
            <a:endParaRPr lang="en-CA" sz="1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260145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BE6E41-DCE6-474B-B729-B06A7F64B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to Use Exceptions?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8F373F-14A0-EC42-8A3C-550EC17573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5376" y="1143000"/>
            <a:ext cx="10979423" cy="5060950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/>
              <a:t>1. Handle problems at the appropriate level. (Avoid catching exceptions unless you know </a:t>
            </a:r>
          </a:p>
          <a:p>
            <a:pPr marL="0" indent="0">
              <a:buNone/>
            </a:pPr>
            <a:r>
              <a:rPr lang="en-US" sz="1800" dirty="0"/>
              <a:t>what to do with them.) </a:t>
            </a:r>
          </a:p>
          <a:p>
            <a:pPr marL="0" indent="0">
              <a:buNone/>
            </a:pPr>
            <a:r>
              <a:rPr lang="en-US" sz="1800" dirty="0"/>
              <a:t>2. Fix the problem and call the method that caused the exception again. </a:t>
            </a:r>
          </a:p>
          <a:p>
            <a:pPr marL="0" indent="0">
              <a:buNone/>
            </a:pPr>
            <a:r>
              <a:rPr lang="en-US" sz="1800" dirty="0"/>
              <a:t>3. Patch things up and continue without retrying the method. </a:t>
            </a:r>
          </a:p>
          <a:p>
            <a:pPr marL="0" indent="0">
              <a:buNone/>
            </a:pPr>
            <a:r>
              <a:rPr lang="en-US" sz="1800" dirty="0"/>
              <a:t>4. Calculate some alternative result instead of what the method was supposed to </a:t>
            </a:r>
          </a:p>
          <a:p>
            <a:pPr marL="0" indent="0">
              <a:buNone/>
            </a:pPr>
            <a:r>
              <a:rPr lang="en-US" sz="1800" dirty="0"/>
              <a:t>produce. </a:t>
            </a:r>
          </a:p>
          <a:p>
            <a:pPr marL="0" indent="0">
              <a:buNone/>
            </a:pPr>
            <a:r>
              <a:rPr lang="en-US" sz="1800" dirty="0"/>
              <a:t>5. Do whatever you can in the current context and rethrow the same exception to a </a:t>
            </a:r>
          </a:p>
          <a:p>
            <a:pPr marL="0" indent="0">
              <a:buNone/>
            </a:pPr>
            <a:r>
              <a:rPr lang="en-US" sz="1800" dirty="0"/>
              <a:t>higher context. </a:t>
            </a:r>
          </a:p>
          <a:p>
            <a:pPr marL="0" indent="0">
              <a:buNone/>
            </a:pPr>
            <a:r>
              <a:rPr lang="en-US" sz="1800" dirty="0"/>
              <a:t>6. Do whatever you can in the current context and throw a different exception to a higher </a:t>
            </a:r>
          </a:p>
          <a:p>
            <a:pPr marL="0" indent="0">
              <a:buNone/>
            </a:pPr>
            <a:r>
              <a:rPr lang="en-US" sz="1800" dirty="0"/>
              <a:t>context. </a:t>
            </a:r>
          </a:p>
          <a:p>
            <a:pPr marL="0" indent="0">
              <a:buNone/>
            </a:pPr>
            <a:r>
              <a:rPr lang="en-US" sz="1800" dirty="0"/>
              <a:t>7. Terminate the program. </a:t>
            </a:r>
          </a:p>
          <a:p>
            <a:pPr marL="0" indent="0">
              <a:buNone/>
            </a:pPr>
            <a:r>
              <a:rPr lang="en-US" sz="1800" dirty="0"/>
              <a:t>8. Simplify. (If your exception scheme makes things more complicated, then it is painful </a:t>
            </a:r>
          </a:p>
          <a:p>
            <a:pPr marL="0" indent="0">
              <a:buNone/>
            </a:pPr>
            <a:r>
              <a:rPr lang="en-US" sz="1800" dirty="0"/>
              <a:t>and annoying to use.) </a:t>
            </a:r>
          </a:p>
          <a:p>
            <a:pPr marL="0" indent="0">
              <a:buNone/>
            </a:pPr>
            <a:r>
              <a:rPr lang="en-US" sz="1800" dirty="0"/>
              <a:t>9. Make your library and program safer. (This is a short-term investment for debugging, </a:t>
            </a:r>
          </a:p>
          <a:p>
            <a:pPr marL="0" indent="0">
              <a:buNone/>
            </a:pPr>
            <a:r>
              <a:rPr lang="en-US" sz="1800" dirty="0"/>
              <a:t>and a long-term investment for application robustness.)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B9DCDA-5E16-7147-8E04-E25CC3A037C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5D118A-333E-D14F-A7CC-F26895C7C671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97341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BE6E41-DCE6-474B-B729-B06A7F64B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8F373F-14A0-EC42-8A3C-550EC17573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3374" y="1371600"/>
            <a:ext cx="10363200" cy="4114800"/>
          </a:xfrm>
        </p:spPr>
        <p:txBody>
          <a:bodyPr/>
          <a:lstStyle/>
          <a:p>
            <a:r>
              <a:rPr lang="en-US" i="1" dirty="0"/>
              <a:t>Core Java Volume I: Fundamentals </a:t>
            </a:r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edition by Cay </a:t>
            </a:r>
            <a:r>
              <a:rPr lang="en-US" dirty="0" err="1"/>
              <a:t>S.Horstmann</a:t>
            </a:r>
            <a:endParaRPr lang="en-US" dirty="0"/>
          </a:p>
          <a:p>
            <a:r>
              <a:rPr lang="en-US" i="1" dirty="0"/>
              <a:t>Thinking in Java</a:t>
            </a:r>
            <a:r>
              <a:rPr lang="en-US" dirty="0"/>
              <a:t> 4</a:t>
            </a:r>
            <a:r>
              <a:rPr lang="en-US" baseline="30000" dirty="0"/>
              <a:t>th</a:t>
            </a:r>
            <a:r>
              <a:rPr lang="en-US" dirty="0"/>
              <a:t> edition by Bruce Eckel</a:t>
            </a:r>
          </a:p>
          <a:p>
            <a:r>
              <a:rPr lang="en-US" dirty="0">
                <a:hlinkClick r:id="rId2"/>
              </a:rPr>
              <a:t>https://docs.oracle.com/javase/tutorial/essential/exceptions/definition.html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B9DCDA-5E16-7147-8E04-E25CC3A037C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5D118A-333E-D14F-A7CC-F26895C7C671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55572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8A3392-E6D9-534A-9A28-D0A74DAEA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2667000"/>
            <a:ext cx="6629400" cy="1075928"/>
          </a:xfrm>
        </p:spPr>
        <p:txBody>
          <a:bodyPr/>
          <a:lstStyle/>
          <a:p>
            <a:pPr algn="ctr"/>
            <a:r>
              <a:rPr lang="en-US"/>
              <a:t>Have </a:t>
            </a:r>
            <a:r>
              <a:rPr lang="en-US" dirty="0"/>
              <a:t>a Great Weekend and Happy Coding!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483E9F-20E0-E841-B2ED-8558DECB78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5D118A-333E-D14F-A7CC-F26895C7C671}" type="slidenum">
              <a:rPr lang="en-US" smtClean="0"/>
              <a:pPr/>
              <a:t>15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30134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020287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BE6E41-DCE6-474B-B729-B06A7F64B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8F373F-14A0-EC42-8A3C-550EC17573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143000"/>
            <a:ext cx="10363200" cy="4876800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Exception Handling</a:t>
            </a:r>
          </a:p>
          <a:p>
            <a:pPr>
              <a:buFont typeface="Wingdings" panose="05000000000000000000" pitchFamily="2" charset="2"/>
              <a:buChar char="ü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B9DCDA-5E16-7147-8E04-E25CC3A037C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5D118A-333E-D14F-A7CC-F26895C7C671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03879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BE6E41-DCE6-474B-B729-B06A7F64B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374" y="381000"/>
            <a:ext cx="5137826" cy="762000"/>
          </a:xfrm>
        </p:spPr>
        <p:txBody>
          <a:bodyPr/>
          <a:lstStyle/>
          <a:p>
            <a:r>
              <a:rPr lang="en-US" sz="3600" b="1" dirty="0"/>
              <a:t>What is an exception?</a:t>
            </a:r>
            <a:br>
              <a:rPr lang="en-US" sz="3600" b="1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8F373F-14A0-EC42-8A3C-550EC17573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5377" y="1245012"/>
            <a:ext cx="10141223" cy="5105400"/>
          </a:xfrm>
        </p:spPr>
        <p:txBody>
          <a:bodyPr/>
          <a:lstStyle/>
          <a:p>
            <a:pPr marL="0" indent="0">
              <a:buNone/>
            </a:pPr>
            <a:r>
              <a:rPr lang="en-US" sz="2200" b="1" i="0" dirty="0">
                <a:solidFill>
                  <a:srgbClr val="000000"/>
                </a:solidFill>
                <a:effectLst/>
                <a:highlight>
                  <a:srgbClr val="C0C0C0"/>
                </a:highlight>
                <a:latin typeface="Arial" panose="020B0604020202020204" pitchFamily="34" charset="0"/>
              </a:rPr>
              <a:t>Definition:</a:t>
            </a:r>
            <a:r>
              <a:rPr lang="en-US" sz="2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 An </a:t>
            </a:r>
            <a:r>
              <a:rPr lang="en-US" sz="2200" b="0" i="1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exception</a:t>
            </a:r>
            <a:r>
              <a:rPr lang="en-US" sz="2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is an event, which occurs during the execution of a program, that disrupts the normal flow of the program's instructions. </a:t>
            </a:r>
          </a:p>
          <a:p>
            <a:pPr>
              <a:lnSpc>
                <a:spcPct val="150000"/>
              </a:lnSpc>
            </a:pPr>
            <a:r>
              <a:rPr lang="en-US" sz="2200" dirty="0">
                <a:solidFill>
                  <a:srgbClr val="000000"/>
                </a:solidFill>
                <a:latin typeface="Arial" panose="020B0604020202020204" pitchFamily="34" charset="0"/>
              </a:rPr>
              <a:t>S</a:t>
            </a:r>
            <a:r>
              <a:rPr lang="en-US" sz="2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horthand for the phrase "exceptional event“</a:t>
            </a:r>
          </a:p>
          <a:p>
            <a:r>
              <a:rPr lang="en-US" sz="220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Java uses a form of error trapping called </a:t>
            </a:r>
            <a:r>
              <a:rPr lang="en-US" sz="22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exception handling </a:t>
            </a:r>
            <a:r>
              <a:rPr lang="en-US" sz="2200" dirty="0"/>
              <a:t>to manage exceptional events that occur during the execution of the program</a:t>
            </a:r>
          </a:p>
          <a:p>
            <a:r>
              <a:rPr lang="en-US" sz="2200" dirty="0"/>
              <a:t>If this exception is not handled, it can cause the program to crash</a:t>
            </a:r>
          </a:p>
          <a:p>
            <a:endParaRPr lang="en-US" sz="2200" dirty="0"/>
          </a:p>
          <a:p>
            <a:pPr marL="0" indent="0">
              <a:lnSpc>
                <a:spcPct val="150000"/>
              </a:lnSpc>
              <a:buNone/>
            </a:pPr>
            <a:r>
              <a:rPr lang="en-US" sz="2000" b="1" dirty="0"/>
              <a:t>Keywords: </a:t>
            </a:r>
          </a:p>
          <a:p>
            <a:r>
              <a:rPr lang="en-US" sz="2000" b="1" dirty="0"/>
              <a:t>Try</a:t>
            </a:r>
            <a:r>
              <a:rPr lang="en-US" sz="2000" dirty="0"/>
              <a:t>:</a:t>
            </a:r>
            <a:r>
              <a:rPr lang="en-US" sz="2000" b="1" dirty="0"/>
              <a:t> </a:t>
            </a:r>
            <a:r>
              <a:rPr lang="en-US" sz="2000" dirty="0"/>
              <a:t>try block contains the code that could throw an exception</a:t>
            </a:r>
          </a:p>
          <a:p>
            <a:r>
              <a:rPr lang="en-US" sz="2000" b="1" dirty="0"/>
              <a:t>Catch</a:t>
            </a:r>
            <a:r>
              <a:rPr lang="en-US" sz="2000" dirty="0"/>
              <a:t>: catch block gets executed when there is an exception in try block</a:t>
            </a:r>
          </a:p>
          <a:p>
            <a:r>
              <a:rPr lang="en-US" sz="2000" b="1" dirty="0"/>
              <a:t>Throw</a:t>
            </a:r>
            <a:r>
              <a:rPr lang="en-US" sz="2000" dirty="0"/>
              <a:t>: throw keyword used to create a new exception object</a:t>
            </a:r>
          </a:p>
          <a:p>
            <a:r>
              <a:rPr lang="en-US" sz="2000" b="1" dirty="0"/>
              <a:t>Finally</a:t>
            </a:r>
            <a:r>
              <a:rPr lang="en-US" sz="2000" dirty="0"/>
              <a:t>: finally block contains code that you want to always execute (it is optional)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B9DCDA-5E16-7147-8E04-E25CC3A037C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5D118A-333E-D14F-A7CC-F26895C7C671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57285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BE6E41-DCE6-474B-B729-B06A7F64B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374" y="381000"/>
            <a:ext cx="7957226" cy="762000"/>
          </a:xfrm>
        </p:spPr>
        <p:txBody>
          <a:bodyPr/>
          <a:lstStyle/>
          <a:p>
            <a:r>
              <a:rPr lang="en-US" sz="3600" b="1" dirty="0"/>
              <a:t>Exception</a:t>
            </a:r>
            <a:br>
              <a:rPr lang="en-US" sz="3600" b="1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8F373F-14A0-EC42-8A3C-550EC17573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5377" y="1245012"/>
            <a:ext cx="10363200" cy="5105400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Why we need an exception?</a:t>
            </a:r>
            <a:endParaRPr lang="en-US" sz="220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r>
              <a:rPr lang="en-US" sz="220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Checking the program can be time-consuming when testing</a:t>
            </a:r>
          </a:p>
          <a:p>
            <a:r>
              <a:rPr lang="en-US" sz="2200" dirty="0">
                <a:solidFill>
                  <a:srgbClr val="000000"/>
                </a:solidFill>
                <a:latin typeface="Arial" panose="020B0604020202020204" pitchFamily="34" charset="0"/>
              </a:rPr>
              <a:t>Deal with issues during runtime (invalid user input, file with wrong information, and network connection etc. ) </a:t>
            </a:r>
          </a:p>
          <a:p>
            <a:endParaRPr lang="en-US" sz="22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en-US" sz="220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User expect to handle those issue</a:t>
            </a:r>
            <a:r>
              <a:rPr lang="en-US" sz="2200" dirty="0">
                <a:solidFill>
                  <a:srgbClr val="000000"/>
                </a:solidFill>
                <a:latin typeface="Arial" panose="020B0604020202020204" pitchFamily="34" charset="0"/>
              </a:rPr>
              <a:t>s in a sensible manner</a:t>
            </a:r>
            <a:endParaRPr lang="en-US" sz="220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r>
              <a:rPr lang="en-US" sz="2200" dirty="0">
                <a:solidFill>
                  <a:srgbClr val="000000"/>
                </a:solidFill>
                <a:latin typeface="Arial" panose="020B0604020202020204" pitchFamily="34" charset="0"/>
              </a:rPr>
              <a:t>Your job as a programmer to anticipate problems that might occur during the execution and handle them</a:t>
            </a:r>
          </a:p>
          <a:p>
            <a:endParaRPr lang="en-US" sz="220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r>
              <a:rPr lang="en-US" sz="2200" dirty="0">
                <a:solidFill>
                  <a:srgbClr val="000000"/>
                </a:solidFill>
                <a:latin typeface="Arial" panose="020B0604020202020204" pitchFamily="34" charset="0"/>
              </a:rPr>
              <a:t>If certain operation cannot be executed due to an issue, the program should:</a:t>
            </a:r>
          </a:p>
          <a:p>
            <a:pPr lvl="1"/>
            <a:r>
              <a:rPr lang="en-US" sz="200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Return to safe state and </a:t>
            </a: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</a:rPr>
              <a:t>let user continue program execution</a:t>
            </a:r>
          </a:p>
          <a:p>
            <a:pPr lvl="1"/>
            <a:r>
              <a:rPr lang="en-US" sz="200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Allow user to safe work and terminate</a:t>
            </a:r>
          </a:p>
          <a:p>
            <a:endParaRPr lang="en-US" sz="2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B9DCDA-5E16-7147-8E04-E25CC3A037C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5D118A-333E-D14F-A7CC-F26895C7C671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24860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BE6E41-DCE6-474B-B729-B06A7F64B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374" y="381000"/>
            <a:ext cx="7957226" cy="762000"/>
          </a:xfrm>
        </p:spPr>
        <p:txBody>
          <a:bodyPr/>
          <a:lstStyle/>
          <a:p>
            <a:r>
              <a:rPr lang="en-US" sz="3600" b="1" dirty="0"/>
              <a:t>Try/Catch block</a:t>
            </a:r>
            <a:br>
              <a:rPr lang="en-US" sz="3600" b="1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8F373F-14A0-EC42-8A3C-550EC17573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5377" y="1628980"/>
            <a:ext cx="3664223" cy="4086019"/>
          </a:xfrm>
          <a:solidFill>
            <a:schemeClr val="accent5">
              <a:lumMod val="20000"/>
              <a:lumOff val="80000"/>
            </a:schemeClr>
          </a:solidFill>
        </p:spPr>
        <p:txBody>
          <a:bodyPr/>
          <a:lstStyle/>
          <a:p>
            <a:pPr marL="0" indent="0">
              <a:buNone/>
            </a:pPr>
            <a:r>
              <a:rPr lang="en-US" sz="2200" dirty="0"/>
              <a:t>try</a:t>
            </a:r>
          </a:p>
          <a:p>
            <a:pPr marL="0" indent="0">
              <a:buNone/>
            </a:pPr>
            <a:r>
              <a:rPr lang="en-US" sz="2200" dirty="0"/>
              <a:t>{</a:t>
            </a:r>
          </a:p>
          <a:p>
            <a:pPr marL="0" indent="0">
              <a:buNone/>
            </a:pPr>
            <a:r>
              <a:rPr lang="en-US" sz="2200" dirty="0"/>
              <a:t>   //code</a:t>
            </a:r>
          </a:p>
          <a:p>
            <a:pPr marL="0" indent="0">
              <a:buNone/>
            </a:pPr>
            <a:r>
              <a:rPr lang="en-US" sz="2200" dirty="0"/>
              <a:t> //more code</a:t>
            </a:r>
          </a:p>
          <a:p>
            <a:pPr marL="0" indent="0">
              <a:buNone/>
            </a:pPr>
            <a:r>
              <a:rPr lang="en-US" sz="2200" dirty="0"/>
              <a:t> //more code</a:t>
            </a:r>
          </a:p>
          <a:p>
            <a:pPr marL="0" indent="0">
              <a:buNone/>
            </a:pPr>
            <a:r>
              <a:rPr lang="en-US" sz="2200" dirty="0"/>
              <a:t>}</a:t>
            </a:r>
          </a:p>
          <a:p>
            <a:pPr marL="0" indent="0">
              <a:buNone/>
            </a:pPr>
            <a:r>
              <a:rPr lang="en-US" sz="2200" dirty="0"/>
              <a:t>catch (</a:t>
            </a:r>
            <a:r>
              <a:rPr lang="en-US" sz="2200" dirty="0" err="1"/>
              <a:t>ExceptionType</a:t>
            </a:r>
            <a:r>
              <a:rPr lang="en-US" sz="2200" dirty="0"/>
              <a:t> e)</a:t>
            </a:r>
          </a:p>
          <a:p>
            <a:pPr marL="0" indent="0">
              <a:buNone/>
            </a:pPr>
            <a:r>
              <a:rPr lang="en-US" sz="2200" dirty="0"/>
              <a:t>{</a:t>
            </a:r>
          </a:p>
          <a:p>
            <a:pPr marL="0" indent="0">
              <a:buNone/>
            </a:pPr>
            <a:r>
              <a:rPr lang="en-US" sz="2200" dirty="0"/>
              <a:t>   //handler for this type</a:t>
            </a:r>
          </a:p>
          <a:p>
            <a:pPr marL="0" indent="0">
              <a:buNone/>
            </a:pPr>
            <a:r>
              <a:rPr lang="en-US" sz="2200" dirty="0"/>
              <a:t>}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endParaRPr lang="en-US" sz="2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B9DCDA-5E16-7147-8E04-E25CC3A037C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5D118A-333E-D14F-A7CC-F26895C7C671}" type="slidenum">
              <a:rPr lang="en-US" smtClean="0"/>
              <a:t>5</a:t>
            </a:fld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EE3E943-9DB0-CC55-B45B-FDF4BF897530}"/>
              </a:ext>
            </a:extLst>
          </p:cNvPr>
          <p:cNvSpPr txBox="1">
            <a:spLocks/>
          </p:cNvSpPr>
          <p:nvPr/>
        </p:nvSpPr>
        <p:spPr bwMode="auto">
          <a:xfrm>
            <a:off x="5867400" y="951014"/>
            <a:ext cx="5000322" cy="544195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ＭＳ Ｐゴシック" charset="0"/>
                <a:cs typeface="ＭＳ Ｐゴシック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charset="0"/>
              <a:buChar char="§"/>
              <a:defRPr sz="2200">
                <a:solidFill>
                  <a:schemeClr val="tx1"/>
                </a:solidFill>
                <a:latin typeface="Arial"/>
                <a:ea typeface="ＭＳ Ｐゴシック" pitchFamily="-32" charset="-128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charset="0"/>
              <a:buChar char="§"/>
              <a:defRPr sz="2000">
                <a:solidFill>
                  <a:schemeClr val="tx1"/>
                </a:solidFill>
                <a:latin typeface="Arial"/>
                <a:ea typeface="ＭＳ Ｐゴシック" pitchFamily="-32" charset="-128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charset="0"/>
              <a:buChar char="§"/>
              <a:defRPr sz="2000">
                <a:solidFill>
                  <a:schemeClr val="tx1"/>
                </a:solidFill>
                <a:latin typeface="Arial"/>
                <a:ea typeface="ＭＳ Ｐゴシック" pitchFamily="-32" charset="-128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charset="0"/>
              <a:buChar char="§"/>
              <a:defRPr sz="2000">
                <a:solidFill>
                  <a:schemeClr val="tx1"/>
                </a:solidFill>
                <a:latin typeface="Arial"/>
                <a:ea typeface="ＭＳ Ｐゴシック" pitchFamily="-32" charset="-128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pitchFamily="-32" charset="-128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pitchFamily="-32" charset="-128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pitchFamily="-32" charset="-128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pitchFamily="-32" charset="-128"/>
              </a:defRPr>
            </a:lvl9pPr>
          </a:lstStyle>
          <a:p>
            <a:pPr marL="0" indent="0">
              <a:buFont typeface="Wingdings" charset="0"/>
              <a:buNone/>
            </a:pPr>
            <a:r>
              <a:rPr lang="en-US" sz="1800" kern="0" dirty="0"/>
              <a:t>try</a:t>
            </a:r>
          </a:p>
          <a:p>
            <a:pPr marL="0" indent="0">
              <a:buFont typeface="Wingdings" charset="0"/>
              <a:buNone/>
            </a:pPr>
            <a:r>
              <a:rPr lang="en-US" sz="1800" kern="0" dirty="0"/>
              <a:t>{</a:t>
            </a:r>
          </a:p>
          <a:p>
            <a:pPr marL="0" indent="0">
              <a:buFont typeface="Wingdings" charset="0"/>
              <a:buNone/>
            </a:pPr>
            <a:r>
              <a:rPr lang="en-US" sz="1800" kern="0" dirty="0"/>
              <a:t>   code that might throw exceptions</a:t>
            </a:r>
          </a:p>
          <a:p>
            <a:pPr marL="0" indent="0">
              <a:buFont typeface="Wingdings" charset="0"/>
              <a:buNone/>
            </a:pPr>
            <a:r>
              <a:rPr lang="en-US" sz="1800" kern="0" dirty="0"/>
              <a:t>}</a:t>
            </a:r>
          </a:p>
          <a:p>
            <a:pPr marL="0" indent="0">
              <a:buFont typeface="Wingdings" charset="0"/>
              <a:buNone/>
            </a:pPr>
            <a:r>
              <a:rPr lang="en-US" sz="1800" kern="0" dirty="0"/>
              <a:t>catch (</a:t>
            </a:r>
            <a:r>
              <a:rPr lang="en-US" sz="1800" kern="0" dirty="0" err="1"/>
              <a:t>FileNotFoundException</a:t>
            </a:r>
            <a:r>
              <a:rPr lang="en-US" sz="1800" kern="0" dirty="0"/>
              <a:t> e)</a:t>
            </a:r>
          </a:p>
          <a:p>
            <a:pPr marL="0" indent="0">
              <a:buFont typeface="Wingdings" charset="0"/>
              <a:buNone/>
            </a:pPr>
            <a:r>
              <a:rPr lang="en-US" sz="1800" kern="0" dirty="0"/>
              <a:t>{</a:t>
            </a:r>
          </a:p>
          <a:p>
            <a:pPr marL="0" indent="0">
              <a:buFont typeface="Wingdings" charset="0"/>
              <a:buNone/>
            </a:pPr>
            <a:r>
              <a:rPr lang="en-US" sz="1800" kern="0" dirty="0"/>
              <a:t>   emergency action for missing files</a:t>
            </a:r>
          </a:p>
          <a:p>
            <a:pPr marL="0" indent="0">
              <a:buFont typeface="Wingdings" charset="0"/>
              <a:buNone/>
            </a:pPr>
            <a:r>
              <a:rPr lang="en-US" sz="1800" kern="0" dirty="0"/>
              <a:t>}</a:t>
            </a:r>
          </a:p>
          <a:p>
            <a:pPr marL="0" indent="0">
              <a:buFont typeface="Wingdings" charset="0"/>
              <a:buNone/>
            </a:pPr>
            <a:r>
              <a:rPr lang="en-US" sz="1800" kern="0" dirty="0"/>
              <a:t>catch (</a:t>
            </a:r>
            <a:r>
              <a:rPr lang="en-US" sz="1800" kern="0" dirty="0" err="1"/>
              <a:t>UnknownHostException</a:t>
            </a:r>
            <a:r>
              <a:rPr lang="en-US" sz="1800" kern="0" dirty="0"/>
              <a:t> e)</a:t>
            </a:r>
          </a:p>
          <a:p>
            <a:pPr marL="0" indent="0">
              <a:buFont typeface="Wingdings" charset="0"/>
              <a:buNone/>
            </a:pPr>
            <a:r>
              <a:rPr lang="en-US" sz="1800" kern="0" dirty="0"/>
              <a:t>{</a:t>
            </a:r>
          </a:p>
          <a:p>
            <a:pPr marL="0" indent="0">
              <a:buFont typeface="Wingdings" charset="0"/>
              <a:buNone/>
            </a:pPr>
            <a:r>
              <a:rPr lang="en-US" sz="1800" kern="0" dirty="0"/>
              <a:t>   emergency action for unknown hosts</a:t>
            </a:r>
          </a:p>
          <a:p>
            <a:pPr marL="0" indent="0">
              <a:buFont typeface="Wingdings" charset="0"/>
              <a:buNone/>
            </a:pPr>
            <a:r>
              <a:rPr lang="en-US" sz="1800" kern="0" dirty="0"/>
              <a:t>}</a:t>
            </a:r>
          </a:p>
          <a:p>
            <a:pPr marL="0" indent="0">
              <a:buFont typeface="Wingdings" charset="0"/>
              <a:buNone/>
            </a:pPr>
            <a:r>
              <a:rPr lang="en-US" sz="1800" kern="0" dirty="0"/>
              <a:t>catch (</a:t>
            </a:r>
            <a:r>
              <a:rPr lang="en-US" sz="1800" kern="0" dirty="0" err="1"/>
              <a:t>IOException</a:t>
            </a:r>
            <a:r>
              <a:rPr lang="en-US" sz="1800" kern="0" dirty="0"/>
              <a:t> e)</a:t>
            </a:r>
          </a:p>
          <a:p>
            <a:pPr marL="0" indent="0">
              <a:buFont typeface="Wingdings" charset="0"/>
              <a:buNone/>
            </a:pPr>
            <a:r>
              <a:rPr lang="en-US" sz="1800" kern="0" dirty="0"/>
              <a:t>{</a:t>
            </a:r>
          </a:p>
          <a:p>
            <a:pPr marL="0" indent="0">
              <a:buFont typeface="Wingdings" charset="0"/>
              <a:buNone/>
            </a:pPr>
            <a:r>
              <a:rPr lang="en-US" sz="1800" kern="0" dirty="0"/>
              <a:t>   emergency action for all other I/O problems</a:t>
            </a:r>
          </a:p>
          <a:p>
            <a:pPr marL="0" indent="0">
              <a:buFont typeface="Wingdings" charset="0"/>
              <a:buNone/>
            </a:pPr>
            <a:r>
              <a:rPr lang="en-US" sz="1800" kern="0" dirty="0"/>
              <a:t>}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8C8A6FD-2948-7F1E-20DA-BBE20285F48B}"/>
              </a:ext>
            </a:extLst>
          </p:cNvPr>
          <p:cNvSpPr txBox="1"/>
          <p:nvPr/>
        </p:nvSpPr>
        <p:spPr>
          <a:xfrm>
            <a:off x="5804916" y="300335"/>
            <a:ext cx="31742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b="1" dirty="0">
                <a:latin typeface="+mn-lt"/>
              </a:rPr>
              <a:t>Multiple Exceptions:</a:t>
            </a:r>
            <a:endParaRPr lang="en-CA" b="1" dirty="0">
              <a:latin typeface="+mn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9B19779-5703-017E-4759-E959351E8859}"/>
              </a:ext>
            </a:extLst>
          </p:cNvPr>
          <p:cNvSpPr txBox="1"/>
          <p:nvPr/>
        </p:nvSpPr>
        <p:spPr>
          <a:xfrm>
            <a:off x="969913" y="6172200"/>
            <a:ext cx="43781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+mj-lt"/>
              </a:rPr>
              <a:t>*</a:t>
            </a:r>
            <a:r>
              <a:rPr lang="en-US" sz="1600" b="1" dirty="0" err="1">
                <a:latin typeface="+mj-lt"/>
              </a:rPr>
              <a:t>CodeExample:ExceptionHandlingExample</a:t>
            </a:r>
            <a:endParaRPr lang="en-US" sz="1600" b="1" dirty="0">
              <a:latin typeface="+mj-lt"/>
            </a:endParaRPr>
          </a:p>
          <a:p>
            <a:pPr algn="l"/>
            <a:endParaRPr lang="en-CA" sz="1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218628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BE6E41-DCE6-474B-B729-B06A7F64B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374" y="381000"/>
            <a:ext cx="5747426" cy="685800"/>
          </a:xfrm>
        </p:spPr>
        <p:txBody>
          <a:bodyPr/>
          <a:lstStyle/>
          <a:p>
            <a:r>
              <a:rPr lang="en-US" dirty="0"/>
              <a:t>Exception Hierarchy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8F373F-14A0-EC42-8A3C-550EC17573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3374" y="1216645"/>
            <a:ext cx="6128426" cy="4345956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>
                <a:hlinkClick r:id="rId2"/>
              </a:rPr>
              <a:t>https://docs.oracle.com/javase/8/docs/api/java/lang/NumberFormatException.html</a:t>
            </a: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r>
              <a:rPr lang="en-US" sz="2000" b="1" dirty="0"/>
              <a:t>Exception Hierarchy </a:t>
            </a:r>
            <a:r>
              <a:rPr lang="en-US" sz="2000" dirty="0"/>
              <a:t>in Java where all Exceptions are subclasses of Throwable </a:t>
            </a:r>
          </a:p>
          <a:p>
            <a:r>
              <a:rPr lang="en-US" sz="2000" b="1" dirty="0"/>
              <a:t>Throwable</a:t>
            </a:r>
            <a:r>
              <a:rPr lang="en-US" sz="2000" dirty="0"/>
              <a:t> has two children : Error and Exception</a:t>
            </a:r>
          </a:p>
          <a:p>
            <a:r>
              <a:rPr lang="en-US" sz="2000" b="1" dirty="0"/>
              <a:t>Errors</a:t>
            </a:r>
            <a:r>
              <a:rPr lang="en-US" sz="2000" dirty="0"/>
              <a:t> are internal errors inside Java runtime system</a:t>
            </a:r>
          </a:p>
          <a:p>
            <a:r>
              <a:rPr lang="en-US" sz="2000" dirty="0"/>
              <a:t>You should not catch object of type Throwable it is not a good practice that leads to unexpected behavior (you don’t want to catch errors)</a:t>
            </a:r>
          </a:p>
          <a:p>
            <a:r>
              <a:rPr lang="en-US" sz="2000" b="1" dirty="0"/>
              <a:t>Exception Hierarchy </a:t>
            </a:r>
            <a:r>
              <a:rPr lang="en-US" sz="2000" dirty="0"/>
              <a:t>branches into </a:t>
            </a:r>
            <a:r>
              <a:rPr lang="en-US" sz="2000" dirty="0" err="1"/>
              <a:t>IOException</a:t>
            </a:r>
            <a:r>
              <a:rPr lang="en-US" sz="2000" dirty="0"/>
              <a:t> and Runtime Exception</a:t>
            </a: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B9DCDA-5E16-7147-8E04-E25CC3A037C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5D118A-333E-D14F-A7CC-F26895C7C671}" type="slidenum">
              <a:rPr lang="en-US" smtClean="0"/>
              <a:t>6</a:t>
            </a:fld>
            <a:endParaRPr lang="en-US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7F4F62C-F1DF-5E9D-CAA1-AA5CFC436992}"/>
              </a:ext>
            </a:extLst>
          </p:cNvPr>
          <p:cNvGrpSpPr/>
          <p:nvPr/>
        </p:nvGrpSpPr>
        <p:grpSpPr>
          <a:xfrm>
            <a:off x="7107127" y="1604308"/>
            <a:ext cx="4431499" cy="3956314"/>
            <a:chOff x="7135119" y="-522"/>
            <a:chExt cx="4431499" cy="3956314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BB3993C5-99C2-AC7F-EE1E-EFDB8C3A0E65}"/>
                    </a:ext>
                  </a:extLst>
                </p14:cNvPr>
                <p14:cNvContentPartPr/>
                <p14:nvPr/>
              </p14:nvContentPartPr>
              <p14:xfrm>
                <a:off x="10113436" y="-522"/>
                <a:ext cx="1084320" cy="51480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BB3993C5-99C2-AC7F-EE1E-EFDB8C3A0E65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0104436" y="-9522"/>
                  <a:ext cx="1101960" cy="5324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DB04E859-6545-FC51-FEF9-607EE41DC536}"/>
                </a:ext>
              </a:extLst>
            </p:cNvPr>
            <p:cNvGrpSpPr/>
            <p:nvPr/>
          </p:nvGrpSpPr>
          <p:grpSpPr>
            <a:xfrm>
              <a:off x="7135119" y="46278"/>
              <a:ext cx="4431499" cy="3909514"/>
              <a:chOff x="7135119" y="46278"/>
              <a:chExt cx="4431499" cy="3909514"/>
            </a:xfrm>
          </p:grpSpPr>
          <p:pic>
            <p:nvPicPr>
              <p:cNvPr id="6" name="Picture 5" descr="A diagram of a flowchart&#10;&#10;Description automatically generated">
                <a:extLst>
                  <a:ext uri="{FF2B5EF4-FFF2-40B4-BE49-F238E27FC236}">
                    <a16:creationId xmlns:a16="http://schemas.microsoft.com/office/drawing/2014/main" id="{A0F37E5E-66CB-C030-3D6C-6486E8BE79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135119" y="410547"/>
                <a:ext cx="4431499" cy="3270868"/>
              </a:xfrm>
              <a:prstGeom prst="rect">
                <a:avLst/>
              </a:prstGeom>
            </p:spPr>
          </p:pic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8057D6B-4877-714B-3989-086135050F0D}"/>
                  </a:ext>
                </a:extLst>
              </p:cNvPr>
              <p:cNvSpPr txBox="1"/>
              <p:nvPr/>
            </p:nvSpPr>
            <p:spPr>
              <a:xfrm>
                <a:off x="8077200" y="3678793"/>
                <a:ext cx="237084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200" i="1" dirty="0">
                    <a:solidFill>
                      <a:schemeClr val="bg2">
                        <a:lumMod val="50000"/>
                      </a:schemeClr>
                    </a:solidFill>
                  </a:rPr>
                  <a:t>Core Java Volume I: Fundamentals</a:t>
                </a:r>
                <a:endParaRPr lang="en-CA" sz="1200" dirty="0">
                  <a:solidFill>
                    <a:schemeClr val="bg2">
                      <a:lumMod val="50000"/>
                    </a:schemeClr>
                  </a:solidFill>
                  <a:latin typeface="+mn-lt"/>
                </a:endParaRPr>
              </a:p>
            </p:txBody>
          </p: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E884001B-0B71-14A8-C6F7-9A1914ADE011}"/>
                  </a:ext>
                </a:extLst>
              </p:cNvPr>
              <p:cNvGrpSpPr/>
              <p:nvPr/>
            </p:nvGrpSpPr>
            <p:grpSpPr>
              <a:xfrm>
                <a:off x="8994556" y="296478"/>
                <a:ext cx="988200" cy="310320"/>
                <a:chOff x="8994556" y="296478"/>
                <a:chExt cx="988200" cy="31032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6">
                  <p14:nvContentPartPr>
                    <p14:cNvPr id="9" name="Ink 8">
                      <a:extLst>
                        <a:ext uri="{FF2B5EF4-FFF2-40B4-BE49-F238E27FC236}">
                          <a16:creationId xmlns:a16="http://schemas.microsoft.com/office/drawing/2014/main" id="{963F2B53-159D-35CD-534C-12943AE6F75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022276" y="296478"/>
                    <a:ext cx="960480" cy="310320"/>
                  </p14:xfrm>
                </p:contentPart>
              </mc:Choice>
              <mc:Fallback xmlns="">
                <p:pic>
                  <p:nvPicPr>
                    <p:cNvPr id="9" name="Ink 8">
                      <a:extLst>
                        <a:ext uri="{FF2B5EF4-FFF2-40B4-BE49-F238E27FC236}">
                          <a16:creationId xmlns:a16="http://schemas.microsoft.com/office/drawing/2014/main" id="{963F2B53-159D-35CD-534C-12943AE6F757}"/>
                        </a:ext>
                      </a:extLst>
                    </p:cNvPr>
                    <p:cNvPicPr/>
                    <p:nvPr/>
                  </p:nvPicPr>
                  <p:blipFill>
                    <a:blip r:embed="rId7"/>
                    <a:stretch>
                      <a:fillRect/>
                    </a:stretch>
                  </p:blipFill>
                  <p:spPr>
                    <a:xfrm>
                      <a:off x="9013636" y="287478"/>
                      <a:ext cx="978120" cy="3279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">
                  <p14:nvContentPartPr>
                    <p14:cNvPr id="10" name="Ink 9">
                      <a:extLst>
                        <a:ext uri="{FF2B5EF4-FFF2-40B4-BE49-F238E27FC236}">
                          <a16:creationId xmlns:a16="http://schemas.microsoft.com/office/drawing/2014/main" id="{5F4A3073-A21B-4325-F0B4-53BCFF2D7F8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994556" y="516078"/>
                    <a:ext cx="114840" cy="77040"/>
                  </p14:xfrm>
                </p:contentPart>
              </mc:Choice>
              <mc:Fallback xmlns="">
                <p:pic>
                  <p:nvPicPr>
                    <p:cNvPr id="10" name="Ink 9">
                      <a:extLst>
                        <a:ext uri="{FF2B5EF4-FFF2-40B4-BE49-F238E27FC236}">
                          <a16:creationId xmlns:a16="http://schemas.microsoft.com/office/drawing/2014/main" id="{5F4A3073-A21B-4325-F0B4-53BCFF2D7F87}"/>
                        </a:ext>
                      </a:extLst>
                    </p:cNvPr>
                    <p:cNvPicPr/>
                    <p:nvPr/>
                  </p:nvPicPr>
                  <p:blipFill>
                    <a:blip r:embed="rId9"/>
                    <a:stretch>
                      <a:fillRect/>
                    </a:stretch>
                  </p:blipFill>
                  <p:spPr>
                    <a:xfrm>
                      <a:off x="8985556" y="507438"/>
                      <a:ext cx="132480" cy="9468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3B1D4AA5-9BA5-46B8-C549-DA1C43F1BE37}"/>
                  </a:ext>
                </a:extLst>
              </p:cNvPr>
              <p:cNvGrpSpPr/>
              <p:nvPr/>
            </p:nvGrpSpPr>
            <p:grpSpPr>
              <a:xfrm>
                <a:off x="9965116" y="46278"/>
                <a:ext cx="1121760" cy="347040"/>
                <a:chOff x="9965116" y="46278"/>
                <a:chExt cx="1121760" cy="34704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10">
                  <p14:nvContentPartPr>
                    <p14:cNvPr id="12" name="Ink 11">
                      <a:extLst>
                        <a:ext uri="{FF2B5EF4-FFF2-40B4-BE49-F238E27FC236}">
                          <a16:creationId xmlns:a16="http://schemas.microsoft.com/office/drawing/2014/main" id="{30EF37D2-BA98-C82B-ED96-679EA89F779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0244836" y="118278"/>
                    <a:ext cx="140760" cy="161640"/>
                  </p14:xfrm>
                </p:contentPart>
              </mc:Choice>
              <mc:Fallback xmlns="">
                <p:pic>
                  <p:nvPicPr>
                    <p:cNvPr id="12" name="Ink 11">
                      <a:extLst>
                        <a:ext uri="{FF2B5EF4-FFF2-40B4-BE49-F238E27FC236}">
                          <a16:creationId xmlns:a16="http://schemas.microsoft.com/office/drawing/2014/main" id="{30EF37D2-BA98-C82B-ED96-679EA89F7791}"/>
                        </a:ext>
                      </a:extLst>
                    </p:cNvPr>
                    <p:cNvPicPr/>
                    <p:nvPr/>
                  </p:nvPicPr>
                  <p:blipFill>
                    <a:blip r:embed="rId11"/>
                    <a:stretch>
                      <a:fillRect/>
                    </a:stretch>
                  </p:blipFill>
                  <p:spPr>
                    <a:xfrm>
                      <a:off x="10235836" y="109638"/>
                      <a:ext cx="158400" cy="1792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2">
                  <p14:nvContentPartPr>
                    <p14:cNvPr id="13" name="Ink 12">
                      <a:extLst>
                        <a:ext uri="{FF2B5EF4-FFF2-40B4-BE49-F238E27FC236}">
                          <a16:creationId xmlns:a16="http://schemas.microsoft.com/office/drawing/2014/main" id="{6C93A4EF-2A4E-D700-8E28-F5E9C3C34FE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0403236" y="139518"/>
                    <a:ext cx="114840" cy="150480"/>
                  </p14:xfrm>
                </p:contentPart>
              </mc:Choice>
              <mc:Fallback xmlns="">
                <p:pic>
                  <p:nvPicPr>
                    <p:cNvPr id="13" name="Ink 12">
                      <a:extLst>
                        <a:ext uri="{FF2B5EF4-FFF2-40B4-BE49-F238E27FC236}">
                          <a16:creationId xmlns:a16="http://schemas.microsoft.com/office/drawing/2014/main" id="{6C93A4EF-2A4E-D700-8E28-F5E9C3C34FEF}"/>
                        </a:ext>
                      </a:extLst>
                    </p:cNvPr>
                    <p:cNvPicPr/>
                    <p:nvPr/>
                  </p:nvPicPr>
                  <p:blipFill>
                    <a:blip r:embed="rId13"/>
                    <a:stretch>
                      <a:fillRect/>
                    </a:stretch>
                  </p:blipFill>
                  <p:spPr>
                    <a:xfrm>
                      <a:off x="10394596" y="130518"/>
                      <a:ext cx="132480" cy="1681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4">
                  <p14:nvContentPartPr>
                    <p14:cNvPr id="14" name="Ink 13">
                      <a:extLst>
                        <a:ext uri="{FF2B5EF4-FFF2-40B4-BE49-F238E27FC236}">
                          <a16:creationId xmlns:a16="http://schemas.microsoft.com/office/drawing/2014/main" id="{8981866E-99EB-C114-5F58-CE70F28DB47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0543276" y="195678"/>
                    <a:ext cx="37800" cy="197640"/>
                  </p14:xfrm>
                </p:contentPart>
              </mc:Choice>
              <mc:Fallback xmlns="">
                <p:pic>
                  <p:nvPicPr>
                    <p:cNvPr id="14" name="Ink 13">
                      <a:extLst>
                        <a:ext uri="{FF2B5EF4-FFF2-40B4-BE49-F238E27FC236}">
                          <a16:creationId xmlns:a16="http://schemas.microsoft.com/office/drawing/2014/main" id="{8981866E-99EB-C114-5F58-CE70F28DB473}"/>
                        </a:ext>
                      </a:extLst>
                    </p:cNvPr>
                    <p:cNvPicPr/>
                    <p:nvPr/>
                  </p:nvPicPr>
                  <p:blipFill>
                    <a:blip r:embed="rId15"/>
                    <a:stretch>
                      <a:fillRect/>
                    </a:stretch>
                  </p:blipFill>
                  <p:spPr>
                    <a:xfrm>
                      <a:off x="10534636" y="186678"/>
                      <a:ext cx="55440" cy="2152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6">
                  <p14:nvContentPartPr>
                    <p14:cNvPr id="15" name="Ink 14">
                      <a:extLst>
                        <a:ext uri="{FF2B5EF4-FFF2-40B4-BE49-F238E27FC236}">
                          <a16:creationId xmlns:a16="http://schemas.microsoft.com/office/drawing/2014/main" id="{255DF2A9-DF86-550F-C38C-D84A161D8A8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0572076" y="147078"/>
                    <a:ext cx="18000" cy="11160"/>
                  </p14:xfrm>
                </p:contentPart>
              </mc:Choice>
              <mc:Fallback xmlns="">
                <p:pic>
                  <p:nvPicPr>
                    <p:cNvPr id="15" name="Ink 14">
                      <a:extLst>
                        <a:ext uri="{FF2B5EF4-FFF2-40B4-BE49-F238E27FC236}">
                          <a16:creationId xmlns:a16="http://schemas.microsoft.com/office/drawing/2014/main" id="{255DF2A9-DF86-550F-C38C-D84A161D8A89}"/>
                        </a:ext>
                      </a:extLst>
                    </p:cNvPr>
                    <p:cNvPicPr/>
                    <p:nvPr/>
                  </p:nvPicPr>
                  <p:blipFill>
                    <a:blip r:embed="rId17"/>
                    <a:stretch>
                      <a:fillRect/>
                    </a:stretch>
                  </p:blipFill>
                  <p:spPr>
                    <a:xfrm>
                      <a:off x="10563436" y="138438"/>
                      <a:ext cx="35640" cy="28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8">
                  <p14:nvContentPartPr>
                    <p14:cNvPr id="16" name="Ink 15">
                      <a:extLst>
                        <a:ext uri="{FF2B5EF4-FFF2-40B4-BE49-F238E27FC236}">
                          <a16:creationId xmlns:a16="http://schemas.microsoft.com/office/drawing/2014/main" id="{D2FE62E3-0293-3B5A-EC02-E1CC738780D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0608796" y="165798"/>
                    <a:ext cx="118800" cy="140760"/>
                  </p14:xfrm>
                </p:contentPart>
              </mc:Choice>
              <mc:Fallback xmlns="">
                <p:pic>
                  <p:nvPicPr>
                    <p:cNvPr id="16" name="Ink 15">
                      <a:extLst>
                        <a:ext uri="{FF2B5EF4-FFF2-40B4-BE49-F238E27FC236}">
                          <a16:creationId xmlns:a16="http://schemas.microsoft.com/office/drawing/2014/main" id="{D2FE62E3-0293-3B5A-EC02-E1CC738780D9}"/>
                        </a:ext>
                      </a:extLst>
                    </p:cNvPr>
                    <p:cNvPicPr/>
                    <p:nvPr/>
                  </p:nvPicPr>
                  <p:blipFill>
                    <a:blip r:embed="rId19"/>
                    <a:stretch>
                      <a:fillRect/>
                    </a:stretch>
                  </p:blipFill>
                  <p:spPr>
                    <a:xfrm>
                      <a:off x="10599796" y="156798"/>
                      <a:ext cx="136440" cy="1584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0">
                  <p14:nvContentPartPr>
                    <p14:cNvPr id="17" name="Ink 16">
                      <a:extLst>
                        <a:ext uri="{FF2B5EF4-FFF2-40B4-BE49-F238E27FC236}">
                          <a16:creationId xmlns:a16="http://schemas.microsoft.com/office/drawing/2014/main" id="{36298535-4D7C-8FA6-C7E1-49DE39F2689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0756756" y="200718"/>
                    <a:ext cx="176760" cy="89280"/>
                  </p14:xfrm>
                </p:contentPart>
              </mc:Choice>
              <mc:Fallback xmlns="">
                <p:pic>
                  <p:nvPicPr>
                    <p:cNvPr id="17" name="Ink 16">
                      <a:extLst>
                        <a:ext uri="{FF2B5EF4-FFF2-40B4-BE49-F238E27FC236}">
                          <a16:creationId xmlns:a16="http://schemas.microsoft.com/office/drawing/2014/main" id="{36298535-4D7C-8FA6-C7E1-49DE39F2689C}"/>
                        </a:ext>
                      </a:extLst>
                    </p:cNvPr>
                    <p:cNvPicPr/>
                    <p:nvPr/>
                  </p:nvPicPr>
                  <p:blipFill>
                    <a:blip r:embed="rId21"/>
                    <a:stretch>
                      <a:fillRect/>
                    </a:stretch>
                  </p:blipFill>
                  <p:spPr>
                    <a:xfrm>
                      <a:off x="10747756" y="192078"/>
                      <a:ext cx="194400" cy="1069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2">
                  <p14:nvContentPartPr>
                    <p14:cNvPr id="18" name="Ink 17">
                      <a:extLst>
                        <a:ext uri="{FF2B5EF4-FFF2-40B4-BE49-F238E27FC236}">
                          <a16:creationId xmlns:a16="http://schemas.microsoft.com/office/drawing/2014/main" id="{F93E6229-71BA-1BD8-F2F5-31884809824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0961236" y="46278"/>
                    <a:ext cx="12240" cy="271800"/>
                  </p14:xfrm>
                </p:contentPart>
              </mc:Choice>
              <mc:Fallback xmlns="">
                <p:pic>
                  <p:nvPicPr>
                    <p:cNvPr id="18" name="Ink 17">
                      <a:extLst>
                        <a:ext uri="{FF2B5EF4-FFF2-40B4-BE49-F238E27FC236}">
                          <a16:creationId xmlns:a16="http://schemas.microsoft.com/office/drawing/2014/main" id="{F93E6229-71BA-1BD8-F2F5-318848098241}"/>
                        </a:ext>
                      </a:extLst>
                    </p:cNvPr>
                    <p:cNvPicPr/>
                    <p:nvPr/>
                  </p:nvPicPr>
                  <p:blipFill>
                    <a:blip r:embed="rId23"/>
                    <a:stretch>
                      <a:fillRect/>
                    </a:stretch>
                  </p:blipFill>
                  <p:spPr>
                    <a:xfrm>
                      <a:off x="10952236" y="37638"/>
                      <a:ext cx="29880" cy="2894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4">
                  <p14:nvContentPartPr>
                    <p14:cNvPr id="19" name="Ink 18">
                      <a:extLst>
                        <a:ext uri="{FF2B5EF4-FFF2-40B4-BE49-F238E27FC236}">
                          <a16:creationId xmlns:a16="http://schemas.microsoft.com/office/drawing/2014/main" id="{1AB3913D-0DB8-E03A-9174-08D298769CE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0869796" y="152118"/>
                    <a:ext cx="217080" cy="15840"/>
                  </p14:xfrm>
                </p:contentPart>
              </mc:Choice>
              <mc:Fallback xmlns="">
                <p:pic>
                  <p:nvPicPr>
                    <p:cNvPr id="19" name="Ink 18">
                      <a:extLst>
                        <a:ext uri="{FF2B5EF4-FFF2-40B4-BE49-F238E27FC236}">
                          <a16:creationId xmlns:a16="http://schemas.microsoft.com/office/drawing/2014/main" id="{1AB3913D-0DB8-E03A-9174-08D298769CE6}"/>
                        </a:ext>
                      </a:extLst>
                    </p:cNvPr>
                    <p:cNvPicPr/>
                    <p:nvPr/>
                  </p:nvPicPr>
                  <p:blipFill>
                    <a:blip r:embed="rId25"/>
                    <a:stretch>
                      <a:fillRect/>
                    </a:stretch>
                  </p:blipFill>
                  <p:spPr>
                    <a:xfrm>
                      <a:off x="10861156" y="143478"/>
                      <a:ext cx="234720" cy="334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">
                  <p14:nvContentPartPr>
                    <p14:cNvPr id="24" name="Ink 23">
                      <a:extLst>
                        <a:ext uri="{FF2B5EF4-FFF2-40B4-BE49-F238E27FC236}">
                          <a16:creationId xmlns:a16="http://schemas.microsoft.com/office/drawing/2014/main" id="{AD099B4C-B826-AA64-04EC-D41D7F6B7FA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965116" y="266238"/>
                    <a:ext cx="154080" cy="32040"/>
                  </p14:xfrm>
                </p:contentPart>
              </mc:Choice>
              <mc:Fallback xmlns="">
                <p:pic>
                  <p:nvPicPr>
                    <p:cNvPr id="24" name="Ink 23">
                      <a:extLst>
                        <a:ext uri="{FF2B5EF4-FFF2-40B4-BE49-F238E27FC236}">
                          <a16:creationId xmlns:a16="http://schemas.microsoft.com/office/drawing/2014/main" id="{AD099B4C-B826-AA64-04EC-D41D7F6B7FA5}"/>
                        </a:ext>
                      </a:extLst>
                    </p:cNvPr>
                    <p:cNvPicPr/>
                    <p:nvPr/>
                  </p:nvPicPr>
                  <p:blipFill>
                    <a:blip r:embed="rId27"/>
                    <a:stretch>
                      <a:fillRect/>
                    </a:stretch>
                  </p:blipFill>
                  <p:spPr>
                    <a:xfrm>
                      <a:off x="9956116" y="257598"/>
                      <a:ext cx="171720" cy="4968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</p:grpSp>
    </p:spTree>
    <p:extLst>
      <p:ext uri="{BB962C8B-B14F-4D97-AF65-F5344CB8AC3E}">
        <p14:creationId xmlns:p14="http://schemas.microsoft.com/office/powerpoint/2010/main" val="25160987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BE6E41-DCE6-474B-B729-B06A7F64B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374" y="381000"/>
            <a:ext cx="2623226" cy="685800"/>
          </a:xfrm>
        </p:spPr>
        <p:txBody>
          <a:bodyPr/>
          <a:lstStyle/>
          <a:p>
            <a:r>
              <a:rPr lang="en-US" dirty="0"/>
              <a:t>Exception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8F373F-14A0-EC42-8A3C-550EC17573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3374" y="1216645"/>
            <a:ext cx="6494906" cy="4345956"/>
          </a:xfrm>
        </p:spPr>
        <p:txBody>
          <a:bodyPr/>
          <a:lstStyle/>
          <a:p>
            <a:r>
              <a:rPr lang="en-US" sz="2000" b="1" dirty="0"/>
              <a:t>Exception Hierarchy: </a:t>
            </a:r>
            <a:r>
              <a:rPr lang="en-US" sz="2000" dirty="0" err="1"/>
              <a:t>IOException</a:t>
            </a:r>
            <a:r>
              <a:rPr lang="en-US" sz="2000" dirty="0"/>
              <a:t> and </a:t>
            </a:r>
            <a:r>
              <a:rPr lang="en-US" sz="2000" dirty="0" err="1"/>
              <a:t>RuntimeException</a:t>
            </a:r>
            <a:endParaRPr lang="en-US" sz="2000" dirty="0"/>
          </a:p>
          <a:p>
            <a:endParaRPr lang="en-US" sz="2000" dirty="0"/>
          </a:p>
          <a:p>
            <a:r>
              <a:rPr lang="en-US" sz="2000" b="1" dirty="0" err="1"/>
              <a:t>RuntimeException</a:t>
            </a:r>
            <a:r>
              <a:rPr lang="en-US" sz="2000" dirty="0"/>
              <a:t> – “it is programmer’s fault” or programming error</a:t>
            </a:r>
          </a:p>
          <a:p>
            <a:r>
              <a:rPr lang="en-US" sz="2000" b="1" dirty="0" err="1"/>
              <a:t>RuntimeException</a:t>
            </a:r>
            <a:r>
              <a:rPr lang="en-US" sz="2000" dirty="0"/>
              <a:t> inherited problems are: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800" dirty="0"/>
              <a:t>Bad cast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800" dirty="0"/>
              <a:t>Out-of-bounds array access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800" dirty="0"/>
              <a:t>Null pointer access </a:t>
            </a: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B9DCDA-5E16-7147-8E04-E25CC3A037C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5D118A-333E-D14F-A7CC-F26895C7C671}" type="slidenum">
              <a:rPr lang="en-US" smtClean="0"/>
              <a:t>7</a:t>
            </a:fld>
            <a:endParaRPr lang="en-US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7F4F62C-F1DF-5E9D-CAA1-AA5CFC436992}"/>
              </a:ext>
            </a:extLst>
          </p:cNvPr>
          <p:cNvGrpSpPr/>
          <p:nvPr/>
        </p:nvGrpSpPr>
        <p:grpSpPr>
          <a:xfrm>
            <a:off x="7239000" y="1066800"/>
            <a:ext cx="4431499" cy="3956314"/>
            <a:chOff x="7135119" y="-522"/>
            <a:chExt cx="4431499" cy="3956314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BB3993C5-99C2-AC7F-EE1E-EFDB8C3A0E65}"/>
                    </a:ext>
                  </a:extLst>
                </p14:cNvPr>
                <p14:cNvContentPartPr/>
                <p14:nvPr/>
              </p14:nvContentPartPr>
              <p14:xfrm>
                <a:off x="10113436" y="-522"/>
                <a:ext cx="1084320" cy="51480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BB3993C5-99C2-AC7F-EE1E-EFDB8C3A0E65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0104436" y="-9522"/>
                  <a:ext cx="1101960" cy="5324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DB04E859-6545-FC51-FEF9-607EE41DC536}"/>
                </a:ext>
              </a:extLst>
            </p:cNvPr>
            <p:cNvGrpSpPr/>
            <p:nvPr/>
          </p:nvGrpSpPr>
          <p:grpSpPr>
            <a:xfrm>
              <a:off x="7135119" y="46278"/>
              <a:ext cx="4431499" cy="3909514"/>
              <a:chOff x="7135119" y="46278"/>
              <a:chExt cx="4431499" cy="3909514"/>
            </a:xfrm>
          </p:grpSpPr>
          <p:pic>
            <p:nvPicPr>
              <p:cNvPr id="6" name="Picture 5" descr="A diagram of a flowchart&#10;&#10;Description automatically generated">
                <a:extLst>
                  <a:ext uri="{FF2B5EF4-FFF2-40B4-BE49-F238E27FC236}">
                    <a16:creationId xmlns:a16="http://schemas.microsoft.com/office/drawing/2014/main" id="{A0F37E5E-66CB-C030-3D6C-6486E8BE79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135119" y="410547"/>
                <a:ext cx="4431499" cy="3270868"/>
              </a:xfrm>
              <a:prstGeom prst="rect">
                <a:avLst/>
              </a:prstGeom>
            </p:spPr>
          </p:pic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8057D6B-4877-714B-3989-086135050F0D}"/>
                  </a:ext>
                </a:extLst>
              </p:cNvPr>
              <p:cNvSpPr txBox="1"/>
              <p:nvPr/>
            </p:nvSpPr>
            <p:spPr>
              <a:xfrm>
                <a:off x="8077200" y="3678793"/>
                <a:ext cx="237084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200" i="1" dirty="0">
                    <a:solidFill>
                      <a:schemeClr val="bg2">
                        <a:lumMod val="50000"/>
                      </a:schemeClr>
                    </a:solidFill>
                  </a:rPr>
                  <a:t>Core Java Volume I: Fundamentals</a:t>
                </a:r>
                <a:endParaRPr lang="en-CA" sz="1200" dirty="0">
                  <a:solidFill>
                    <a:schemeClr val="bg2">
                      <a:lumMod val="50000"/>
                    </a:schemeClr>
                  </a:solidFill>
                  <a:latin typeface="+mn-lt"/>
                </a:endParaRPr>
              </a:p>
            </p:txBody>
          </p: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E884001B-0B71-14A8-C6F7-9A1914ADE011}"/>
                  </a:ext>
                </a:extLst>
              </p:cNvPr>
              <p:cNvGrpSpPr/>
              <p:nvPr/>
            </p:nvGrpSpPr>
            <p:grpSpPr>
              <a:xfrm>
                <a:off x="8994556" y="296478"/>
                <a:ext cx="988200" cy="310320"/>
                <a:chOff x="8994556" y="296478"/>
                <a:chExt cx="988200" cy="31032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5">
                  <p14:nvContentPartPr>
                    <p14:cNvPr id="9" name="Ink 8">
                      <a:extLst>
                        <a:ext uri="{FF2B5EF4-FFF2-40B4-BE49-F238E27FC236}">
                          <a16:creationId xmlns:a16="http://schemas.microsoft.com/office/drawing/2014/main" id="{963F2B53-159D-35CD-534C-12943AE6F75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022276" y="296478"/>
                    <a:ext cx="960480" cy="310320"/>
                  </p14:xfrm>
                </p:contentPart>
              </mc:Choice>
              <mc:Fallback xmlns="">
                <p:pic>
                  <p:nvPicPr>
                    <p:cNvPr id="9" name="Ink 8">
                      <a:extLst>
                        <a:ext uri="{FF2B5EF4-FFF2-40B4-BE49-F238E27FC236}">
                          <a16:creationId xmlns:a16="http://schemas.microsoft.com/office/drawing/2014/main" id="{963F2B53-159D-35CD-534C-12943AE6F757}"/>
                        </a:ext>
                      </a:extLst>
                    </p:cNvPr>
                    <p:cNvPicPr/>
                    <p:nvPr/>
                  </p:nvPicPr>
                  <p:blipFill>
                    <a:blip r:embed="rId6"/>
                    <a:stretch>
                      <a:fillRect/>
                    </a:stretch>
                  </p:blipFill>
                  <p:spPr>
                    <a:xfrm>
                      <a:off x="9013276" y="287478"/>
                      <a:ext cx="978120" cy="3279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">
                  <p14:nvContentPartPr>
                    <p14:cNvPr id="10" name="Ink 9">
                      <a:extLst>
                        <a:ext uri="{FF2B5EF4-FFF2-40B4-BE49-F238E27FC236}">
                          <a16:creationId xmlns:a16="http://schemas.microsoft.com/office/drawing/2014/main" id="{5F4A3073-A21B-4325-F0B4-53BCFF2D7F8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994556" y="516078"/>
                    <a:ext cx="114840" cy="77040"/>
                  </p14:xfrm>
                </p:contentPart>
              </mc:Choice>
              <mc:Fallback xmlns="">
                <p:pic>
                  <p:nvPicPr>
                    <p:cNvPr id="10" name="Ink 9">
                      <a:extLst>
                        <a:ext uri="{FF2B5EF4-FFF2-40B4-BE49-F238E27FC236}">
                          <a16:creationId xmlns:a16="http://schemas.microsoft.com/office/drawing/2014/main" id="{5F4A3073-A21B-4325-F0B4-53BCFF2D7F87}"/>
                        </a:ext>
                      </a:extLst>
                    </p:cNvPr>
                    <p:cNvPicPr/>
                    <p:nvPr/>
                  </p:nvPicPr>
                  <p:blipFill>
                    <a:blip r:embed="rId8"/>
                    <a:stretch>
                      <a:fillRect/>
                    </a:stretch>
                  </p:blipFill>
                  <p:spPr>
                    <a:xfrm>
                      <a:off x="8985556" y="507078"/>
                      <a:ext cx="132480" cy="9468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3B1D4AA5-9BA5-46B8-C549-DA1C43F1BE37}"/>
                  </a:ext>
                </a:extLst>
              </p:cNvPr>
              <p:cNvGrpSpPr/>
              <p:nvPr/>
            </p:nvGrpSpPr>
            <p:grpSpPr>
              <a:xfrm>
                <a:off x="9965116" y="46278"/>
                <a:ext cx="1121760" cy="347040"/>
                <a:chOff x="9965116" y="46278"/>
                <a:chExt cx="1121760" cy="34704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9">
                  <p14:nvContentPartPr>
                    <p14:cNvPr id="12" name="Ink 11">
                      <a:extLst>
                        <a:ext uri="{FF2B5EF4-FFF2-40B4-BE49-F238E27FC236}">
                          <a16:creationId xmlns:a16="http://schemas.microsoft.com/office/drawing/2014/main" id="{30EF37D2-BA98-C82B-ED96-679EA89F779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0244836" y="118278"/>
                    <a:ext cx="140760" cy="161640"/>
                  </p14:xfrm>
                </p:contentPart>
              </mc:Choice>
              <mc:Fallback xmlns="">
                <p:pic>
                  <p:nvPicPr>
                    <p:cNvPr id="12" name="Ink 11">
                      <a:extLst>
                        <a:ext uri="{FF2B5EF4-FFF2-40B4-BE49-F238E27FC236}">
                          <a16:creationId xmlns:a16="http://schemas.microsoft.com/office/drawing/2014/main" id="{30EF37D2-BA98-C82B-ED96-679EA89F7791}"/>
                        </a:ext>
                      </a:extLst>
                    </p:cNvPr>
                    <p:cNvPicPr/>
                    <p:nvPr/>
                  </p:nvPicPr>
                  <p:blipFill>
                    <a:blip r:embed="rId10"/>
                    <a:stretch>
                      <a:fillRect/>
                    </a:stretch>
                  </p:blipFill>
                  <p:spPr>
                    <a:xfrm>
                      <a:off x="10235836" y="109278"/>
                      <a:ext cx="158400" cy="1792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1">
                  <p14:nvContentPartPr>
                    <p14:cNvPr id="13" name="Ink 12">
                      <a:extLst>
                        <a:ext uri="{FF2B5EF4-FFF2-40B4-BE49-F238E27FC236}">
                          <a16:creationId xmlns:a16="http://schemas.microsoft.com/office/drawing/2014/main" id="{6C93A4EF-2A4E-D700-8E28-F5E9C3C34FE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0403236" y="139518"/>
                    <a:ext cx="114840" cy="150480"/>
                  </p14:xfrm>
                </p:contentPart>
              </mc:Choice>
              <mc:Fallback xmlns="">
                <p:pic>
                  <p:nvPicPr>
                    <p:cNvPr id="13" name="Ink 12">
                      <a:extLst>
                        <a:ext uri="{FF2B5EF4-FFF2-40B4-BE49-F238E27FC236}">
                          <a16:creationId xmlns:a16="http://schemas.microsoft.com/office/drawing/2014/main" id="{6C93A4EF-2A4E-D700-8E28-F5E9C3C34FEF}"/>
                        </a:ext>
                      </a:extLst>
                    </p:cNvPr>
                    <p:cNvPicPr/>
                    <p:nvPr/>
                  </p:nvPicPr>
                  <p:blipFill>
                    <a:blip r:embed="rId12"/>
                    <a:stretch>
                      <a:fillRect/>
                    </a:stretch>
                  </p:blipFill>
                  <p:spPr>
                    <a:xfrm>
                      <a:off x="10394236" y="130518"/>
                      <a:ext cx="132480" cy="1681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3">
                  <p14:nvContentPartPr>
                    <p14:cNvPr id="14" name="Ink 13">
                      <a:extLst>
                        <a:ext uri="{FF2B5EF4-FFF2-40B4-BE49-F238E27FC236}">
                          <a16:creationId xmlns:a16="http://schemas.microsoft.com/office/drawing/2014/main" id="{8981866E-99EB-C114-5F58-CE70F28DB47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0543276" y="195678"/>
                    <a:ext cx="37800" cy="197640"/>
                  </p14:xfrm>
                </p:contentPart>
              </mc:Choice>
              <mc:Fallback xmlns="">
                <p:pic>
                  <p:nvPicPr>
                    <p:cNvPr id="14" name="Ink 13">
                      <a:extLst>
                        <a:ext uri="{FF2B5EF4-FFF2-40B4-BE49-F238E27FC236}">
                          <a16:creationId xmlns:a16="http://schemas.microsoft.com/office/drawing/2014/main" id="{8981866E-99EB-C114-5F58-CE70F28DB473}"/>
                        </a:ext>
                      </a:extLst>
                    </p:cNvPr>
                    <p:cNvPicPr/>
                    <p:nvPr/>
                  </p:nvPicPr>
                  <p:blipFill>
                    <a:blip r:embed="rId14"/>
                    <a:stretch>
                      <a:fillRect/>
                    </a:stretch>
                  </p:blipFill>
                  <p:spPr>
                    <a:xfrm>
                      <a:off x="10534276" y="186678"/>
                      <a:ext cx="55440" cy="2152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5">
                  <p14:nvContentPartPr>
                    <p14:cNvPr id="15" name="Ink 14">
                      <a:extLst>
                        <a:ext uri="{FF2B5EF4-FFF2-40B4-BE49-F238E27FC236}">
                          <a16:creationId xmlns:a16="http://schemas.microsoft.com/office/drawing/2014/main" id="{255DF2A9-DF86-550F-C38C-D84A161D8A8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0572076" y="147078"/>
                    <a:ext cx="18000" cy="11160"/>
                  </p14:xfrm>
                </p:contentPart>
              </mc:Choice>
              <mc:Fallback xmlns="">
                <p:pic>
                  <p:nvPicPr>
                    <p:cNvPr id="15" name="Ink 14">
                      <a:extLst>
                        <a:ext uri="{FF2B5EF4-FFF2-40B4-BE49-F238E27FC236}">
                          <a16:creationId xmlns:a16="http://schemas.microsoft.com/office/drawing/2014/main" id="{255DF2A9-DF86-550F-C38C-D84A161D8A89}"/>
                        </a:ext>
                      </a:extLst>
                    </p:cNvPr>
                    <p:cNvPicPr/>
                    <p:nvPr/>
                  </p:nvPicPr>
                  <p:blipFill>
                    <a:blip r:embed="rId16"/>
                    <a:stretch>
                      <a:fillRect/>
                    </a:stretch>
                  </p:blipFill>
                  <p:spPr>
                    <a:xfrm>
                      <a:off x="10563076" y="138078"/>
                      <a:ext cx="35640" cy="28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7">
                  <p14:nvContentPartPr>
                    <p14:cNvPr id="16" name="Ink 15">
                      <a:extLst>
                        <a:ext uri="{FF2B5EF4-FFF2-40B4-BE49-F238E27FC236}">
                          <a16:creationId xmlns:a16="http://schemas.microsoft.com/office/drawing/2014/main" id="{D2FE62E3-0293-3B5A-EC02-E1CC738780D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0608796" y="165798"/>
                    <a:ext cx="118800" cy="140760"/>
                  </p14:xfrm>
                </p:contentPart>
              </mc:Choice>
              <mc:Fallback xmlns="">
                <p:pic>
                  <p:nvPicPr>
                    <p:cNvPr id="16" name="Ink 15">
                      <a:extLst>
                        <a:ext uri="{FF2B5EF4-FFF2-40B4-BE49-F238E27FC236}">
                          <a16:creationId xmlns:a16="http://schemas.microsoft.com/office/drawing/2014/main" id="{D2FE62E3-0293-3B5A-EC02-E1CC738780D9}"/>
                        </a:ext>
                      </a:extLst>
                    </p:cNvPr>
                    <p:cNvPicPr/>
                    <p:nvPr/>
                  </p:nvPicPr>
                  <p:blipFill>
                    <a:blip r:embed="rId18"/>
                    <a:stretch>
                      <a:fillRect/>
                    </a:stretch>
                  </p:blipFill>
                  <p:spPr>
                    <a:xfrm>
                      <a:off x="10599796" y="156798"/>
                      <a:ext cx="136440" cy="1584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9">
                  <p14:nvContentPartPr>
                    <p14:cNvPr id="17" name="Ink 16">
                      <a:extLst>
                        <a:ext uri="{FF2B5EF4-FFF2-40B4-BE49-F238E27FC236}">
                          <a16:creationId xmlns:a16="http://schemas.microsoft.com/office/drawing/2014/main" id="{36298535-4D7C-8FA6-C7E1-49DE39F2689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0756756" y="200718"/>
                    <a:ext cx="176760" cy="89280"/>
                  </p14:xfrm>
                </p:contentPart>
              </mc:Choice>
              <mc:Fallback xmlns="">
                <p:pic>
                  <p:nvPicPr>
                    <p:cNvPr id="17" name="Ink 16">
                      <a:extLst>
                        <a:ext uri="{FF2B5EF4-FFF2-40B4-BE49-F238E27FC236}">
                          <a16:creationId xmlns:a16="http://schemas.microsoft.com/office/drawing/2014/main" id="{36298535-4D7C-8FA6-C7E1-49DE39F2689C}"/>
                        </a:ext>
                      </a:extLst>
                    </p:cNvPr>
                    <p:cNvPicPr/>
                    <p:nvPr/>
                  </p:nvPicPr>
                  <p:blipFill>
                    <a:blip r:embed="rId20"/>
                    <a:stretch>
                      <a:fillRect/>
                    </a:stretch>
                  </p:blipFill>
                  <p:spPr>
                    <a:xfrm>
                      <a:off x="10747756" y="191718"/>
                      <a:ext cx="194400" cy="1069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1">
                  <p14:nvContentPartPr>
                    <p14:cNvPr id="18" name="Ink 17">
                      <a:extLst>
                        <a:ext uri="{FF2B5EF4-FFF2-40B4-BE49-F238E27FC236}">
                          <a16:creationId xmlns:a16="http://schemas.microsoft.com/office/drawing/2014/main" id="{F93E6229-71BA-1BD8-F2F5-31884809824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0961236" y="46278"/>
                    <a:ext cx="12240" cy="271800"/>
                  </p14:xfrm>
                </p:contentPart>
              </mc:Choice>
              <mc:Fallback xmlns="">
                <p:pic>
                  <p:nvPicPr>
                    <p:cNvPr id="18" name="Ink 17">
                      <a:extLst>
                        <a:ext uri="{FF2B5EF4-FFF2-40B4-BE49-F238E27FC236}">
                          <a16:creationId xmlns:a16="http://schemas.microsoft.com/office/drawing/2014/main" id="{F93E6229-71BA-1BD8-F2F5-318848098241}"/>
                        </a:ext>
                      </a:extLst>
                    </p:cNvPr>
                    <p:cNvPicPr/>
                    <p:nvPr/>
                  </p:nvPicPr>
                  <p:blipFill>
                    <a:blip r:embed="rId22"/>
                    <a:stretch>
                      <a:fillRect/>
                    </a:stretch>
                  </p:blipFill>
                  <p:spPr>
                    <a:xfrm>
                      <a:off x="10952236" y="37278"/>
                      <a:ext cx="29880" cy="2894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3">
                  <p14:nvContentPartPr>
                    <p14:cNvPr id="19" name="Ink 18">
                      <a:extLst>
                        <a:ext uri="{FF2B5EF4-FFF2-40B4-BE49-F238E27FC236}">
                          <a16:creationId xmlns:a16="http://schemas.microsoft.com/office/drawing/2014/main" id="{1AB3913D-0DB8-E03A-9174-08D298769CE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0869796" y="152118"/>
                    <a:ext cx="217080" cy="15840"/>
                  </p14:xfrm>
                </p:contentPart>
              </mc:Choice>
              <mc:Fallback xmlns="">
                <p:pic>
                  <p:nvPicPr>
                    <p:cNvPr id="19" name="Ink 18">
                      <a:extLst>
                        <a:ext uri="{FF2B5EF4-FFF2-40B4-BE49-F238E27FC236}">
                          <a16:creationId xmlns:a16="http://schemas.microsoft.com/office/drawing/2014/main" id="{1AB3913D-0DB8-E03A-9174-08D298769CE6}"/>
                        </a:ext>
                      </a:extLst>
                    </p:cNvPr>
                    <p:cNvPicPr/>
                    <p:nvPr/>
                  </p:nvPicPr>
                  <p:blipFill>
                    <a:blip r:embed="rId24"/>
                    <a:stretch>
                      <a:fillRect/>
                    </a:stretch>
                  </p:blipFill>
                  <p:spPr>
                    <a:xfrm>
                      <a:off x="10860796" y="143118"/>
                      <a:ext cx="234720" cy="334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5">
                  <p14:nvContentPartPr>
                    <p14:cNvPr id="24" name="Ink 23">
                      <a:extLst>
                        <a:ext uri="{FF2B5EF4-FFF2-40B4-BE49-F238E27FC236}">
                          <a16:creationId xmlns:a16="http://schemas.microsoft.com/office/drawing/2014/main" id="{AD099B4C-B826-AA64-04EC-D41D7F6B7FA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965116" y="266238"/>
                    <a:ext cx="154080" cy="32040"/>
                  </p14:xfrm>
                </p:contentPart>
              </mc:Choice>
              <mc:Fallback xmlns="">
                <p:pic>
                  <p:nvPicPr>
                    <p:cNvPr id="24" name="Ink 23">
                      <a:extLst>
                        <a:ext uri="{FF2B5EF4-FFF2-40B4-BE49-F238E27FC236}">
                          <a16:creationId xmlns:a16="http://schemas.microsoft.com/office/drawing/2014/main" id="{AD099B4C-B826-AA64-04EC-D41D7F6B7FA5}"/>
                        </a:ext>
                      </a:extLst>
                    </p:cNvPr>
                    <p:cNvPicPr/>
                    <p:nvPr/>
                  </p:nvPicPr>
                  <p:blipFill>
                    <a:blip r:embed="rId26"/>
                    <a:stretch>
                      <a:fillRect/>
                    </a:stretch>
                  </p:blipFill>
                  <p:spPr>
                    <a:xfrm>
                      <a:off x="9956116" y="257238"/>
                      <a:ext cx="171720" cy="4968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</p:grpSp>
    </p:spTree>
    <p:extLst>
      <p:ext uri="{BB962C8B-B14F-4D97-AF65-F5344CB8AC3E}">
        <p14:creationId xmlns:p14="http://schemas.microsoft.com/office/powerpoint/2010/main" val="29042124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BE6E41-DCE6-474B-B729-B06A7F64B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Compile Time &amp; Runtime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8F373F-14A0-EC42-8A3C-550EC17573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Compile Time </a:t>
            </a:r>
            <a:r>
              <a:rPr lang="en-US" dirty="0"/>
              <a:t>– time when source code is converted into executable code; in Java the source code is translated into bytecode by Java Compiler (using </a:t>
            </a:r>
            <a:r>
              <a:rPr lang="en-US" dirty="0" err="1"/>
              <a:t>javac</a:t>
            </a:r>
            <a:r>
              <a:rPr lang="en-US" dirty="0"/>
              <a:t>)</a:t>
            </a:r>
          </a:p>
          <a:p>
            <a:r>
              <a:rPr lang="en-US" dirty="0"/>
              <a:t>Compiler checks for syntax and semantic (like wrong variable) errors</a:t>
            </a:r>
          </a:p>
          <a:p>
            <a:endParaRPr lang="en-US" b="1" dirty="0"/>
          </a:p>
          <a:p>
            <a:r>
              <a:rPr lang="en-US" b="1" dirty="0"/>
              <a:t>Runtime</a:t>
            </a:r>
            <a:r>
              <a:rPr lang="en-US" dirty="0"/>
              <a:t> – time when the executable code is run; in Java compiled bytecode gets executed by Java Virtual Machine (JVM)</a:t>
            </a:r>
          </a:p>
          <a:p>
            <a:r>
              <a:rPr lang="en-US" dirty="0"/>
              <a:t>Runtime Errors could be division by zero, null pointer exception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B9DCDA-5E16-7147-8E04-E25CC3A037C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5D118A-333E-D14F-A7CC-F26895C7C671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06634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BE6E41-DCE6-474B-B729-B06A7F64B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Exception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8F373F-14A0-EC42-8A3C-550EC17573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586" y="1143000"/>
            <a:ext cx="10363200" cy="5105400"/>
          </a:xfrm>
        </p:spPr>
        <p:txBody>
          <a:bodyPr/>
          <a:lstStyle/>
          <a:p>
            <a:r>
              <a:rPr lang="en-US" b="1" dirty="0"/>
              <a:t>Exceptional condition </a:t>
            </a:r>
            <a:r>
              <a:rPr lang="en-US" dirty="0"/>
              <a:t>is a problem that prevents the continuation of the current method or scope. You cannot relegate the issue in the current context</a:t>
            </a:r>
          </a:p>
          <a:p>
            <a:r>
              <a:rPr lang="en-US" dirty="0"/>
              <a:t>When you throw an exception: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Exception Object is created on the heap (new keyword)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Path of execution is stopped &amp; reference for exception object is ejected from current context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Exception-handling mechanism is in charge of searching for appropriate place, the </a:t>
            </a:r>
            <a:r>
              <a:rPr lang="en-US" b="1" dirty="0"/>
              <a:t>exception handler</a:t>
            </a:r>
            <a:r>
              <a:rPr lang="en-US" dirty="0"/>
              <a:t>,</a:t>
            </a:r>
            <a:r>
              <a:rPr lang="en-US" b="1" dirty="0"/>
              <a:t> </a:t>
            </a:r>
            <a:r>
              <a:rPr lang="en-US" dirty="0"/>
              <a:t>to continue </a:t>
            </a:r>
          </a:p>
          <a:p>
            <a:r>
              <a:rPr lang="en-US" dirty="0"/>
              <a:t>Exception handler recovers from the issue, it is like a guardian</a:t>
            </a:r>
          </a:p>
          <a:p>
            <a:r>
              <a:rPr lang="en-US" dirty="0"/>
              <a:t>Exceptions allow you to force the program to deal with the problem and return to a stable state or force the program to stop and tell the issue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B9DCDA-5E16-7147-8E04-E25CC3A037C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5D118A-333E-D14F-A7CC-F26895C7C671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5693926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Theme">
  <a:themeElements>
    <a:clrScheme name="CONCORDIA UNIVERSITY">
      <a:dk1>
        <a:srgbClr val="000000"/>
      </a:dk1>
      <a:lt1>
        <a:srgbClr val="FFFFFF"/>
      </a:lt1>
      <a:dk2>
        <a:srgbClr val="000000"/>
      </a:dk2>
      <a:lt2>
        <a:srgbClr val="BCBCBC"/>
      </a:lt2>
      <a:accent1>
        <a:srgbClr val="801329"/>
      </a:accent1>
      <a:accent2>
        <a:srgbClr val="E83F21"/>
      </a:accent2>
      <a:accent3>
        <a:srgbClr val="00776F"/>
      </a:accent3>
      <a:accent4>
        <a:srgbClr val="E90065"/>
      </a:accent4>
      <a:accent5>
        <a:srgbClr val="1598D6"/>
      </a:accent5>
      <a:accent6>
        <a:srgbClr val="7BC224"/>
      </a:accent6>
      <a:hlink>
        <a:srgbClr val="801329"/>
      </a:hlink>
      <a:folHlink>
        <a:srgbClr val="0E317B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pitchFamily="-32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pitchFamily="-32" charset="0"/>
          </a:defRPr>
        </a:defPPr>
      </a:lstStyle>
    </a:lnDef>
    <a:txDef>
      <a:spPr>
        <a:noFill/>
      </a:spPr>
      <a:bodyPr wrap="square" rtlCol="0">
        <a:spAutoFit/>
      </a:bodyPr>
      <a:lstStyle>
        <a:defPPr algn="l">
          <a:defRPr dirty="0" smtClean="0">
            <a:latin typeface="+mn-lt"/>
          </a:defRPr>
        </a:defPPr>
      </a:lstStyle>
    </a:txDef>
  </a:objectDefaults>
  <a:extraClrSchemeLst>
    <a:extraClrScheme>
      <a:clrScheme name="Concordia-PP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cordia-PP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cordia-PP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cordia-PP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cordia-PP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cordia-PP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cordia-PP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cordia-PP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cordia-PP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cordia-PP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cordia-PP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cordia-PP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resentation1" id="{71E0BB56-1618-7B4B-B145-E561352FD507}" vid="{DBFEF09A-18C0-0048-A2A2-42C1ECFEC8F2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1df74f4a-f6d1-492f-8440-6651b83649a1">
      <Terms xmlns="http://schemas.microsoft.com/office/infopath/2007/PartnerControls"/>
    </lcf76f155ced4ddcb4097134ff3c332f>
    <TaxCatchAll xmlns="aee839de-00bf-4376-a641-f2a43ee2c517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B386EA0FF62C247B14C6A34B4857221" ma:contentTypeVersion="10" ma:contentTypeDescription="Create a new document." ma:contentTypeScope="" ma:versionID="9567f3b11bc26355ddef8818b9c95748">
  <xsd:schema xmlns:xsd="http://www.w3.org/2001/XMLSchema" xmlns:xs="http://www.w3.org/2001/XMLSchema" xmlns:p="http://schemas.microsoft.com/office/2006/metadata/properties" xmlns:ns2="1df74f4a-f6d1-492f-8440-6651b83649a1" xmlns:ns3="aee839de-00bf-4376-a641-f2a43ee2c517" targetNamespace="http://schemas.microsoft.com/office/2006/metadata/properties" ma:root="true" ma:fieldsID="8d5637416419ab8808b5d9143128fc59" ns2:_="" ns3:_="">
    <xsd:import namespace="1df74f4a-f6d1-492f-8440-6651b83649a1"/>
    <xsd:import namespace="aee839de-00bf-4376-a641-f2a43ee2c517"/>
    <xsd:element name="properties">
      <xsd:complexType>
        <xsd:sequence>
          <xsd:element name="documentManagement">
            <xsd:complexType>
              <xsd:all>
                <xsd:element ref="ns2:lcf76f155ced4ddcb4097134ff3c332f" minOccurs="0"/>
                <xsd:element ref="ns3:TaxCatchAll" minOccurs="0"/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df74f4a-f6d1-492f-8440-6651b83649a1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9" nillable="true" ma:taxonomy="true" ma:internalName="lcf76f155ced4ddcb4097134ff3c332f" ma:taxonomyFieldName="MediaServiceImageTags" ma:displayName="Image Tags" ma:readOnly="false" ma:fieldId="{5cf76f15-5ced-4ddc-b409-7134ff3c332f}" ma:taxonomyMulti="true" ma:sspId="2111843b-6948-4e45-a4d0-217e70d3d48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SearchProperties" ma:index="17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ee839de-00bf-4376-a641-f2a43ee2c517" elementFormDefault="qualified">
    <xsd:import namespace="http://schemas.microsoft.com/office/2006/documentManagement/types"/>
    <xsd:import namespace="http://schemas.microsoft.com/office/infopath/2007/PartnerControls"/>
    <xsd:element name="TaxCatchAll" ma:index="10" nillable="true" ma:displayName="Taxonomy Catch All Column" ma:hidden="true" ma:list="{c287f19a-04e3-4d98-99d0-e9f2f473b6c9}" ma:internalName="TaxCatchAll" ma:showField="CatchAllData" ma:web="aee839de-00bf-4376-a641-f2a43ee2c51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DF8B9E7-8F41-4911-AE3E-81DFB4E1E02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D3FE4E6-499F-4743-B953-711D88873CB2}">
  <ds:schemaRefs>
    <ds:schemaRef ds:uri="http://schemas.microsoft.com/office/2006/metadata/properties"/>
    <ds:schemaRef ds:uri="http://schemas.microsoft.com/office/infopath/2007/PartnerControls"/>
    <ds:schemaRef ds:uri="1df74f4a-f6d1-492f-8440-6651b83649a1"/>
    <ds:schemaRef ds:uri="aee839de-00bf-4376-a641-f2a43ee2c517"/>
  </ds:schemaRefs>
</ds:datastoreItem>
</file>

<file path=customXml/itemProps3.xml><?xml version="1.0" encoding="utf-8"?>
<ds:datastoreItem xmlns:ds="http://schemas.openxmlformats.org/officeDocument/2006/customXml" ds:itemID="{7F37B40E-9AD5-4233-B5DA-F8CFCEA5444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df74f4a-f6d1-492f-8440-6651b83649a1"/>
    <ds:schemaRef ds:uri="aee839de-00bf-4376-a641-f2a43ee2c51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CONCORDIA-POWERPOINT-TEMPLATE</Template>
  <TotalTime>626</TotalTime>
  <Words>1121</Words>
  <Application>Microsoft Office PowerPoint</Application>
  <PresentationFormat>Widescreen</PresentationFormat>
  <Paragraphs>146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Arial Bold</vt:lpstr>
      <vt:lpstr>GillSans Bold</vt:lpstr>
      <vt:lpstr>Times</vt:lpstr>
      <vt:lpstr>Wingdings</vt:lpstr>
      <vt:lpstr>Default Theme</vt:lpstr>
      <vt:lpstr>Tutorial 6: Exception Handling</vt:lpstr>
      <vt:lpstr>Tasks</vt:lpstr>
      <vt:lpstr>What is an exception? </vt:lpstr>
      <vt:lpstr>Exception </vt:lpstr>
      <vt:lpstr>Try/Catch block </vt:lpstr>
      <vt:lpstr>Exception Hierarchy</vt:lpstr>
      <vt:lpstr>Exception</vt:lpstr>
      <vt:lpstr>Compile Time &amp; Runtime </vt:lpstr>
      <vt:lpstr>Exception</vt:lpstr>
      <vt:lpstr>Checked Exception</vt:lpstr>
      <vt:lpstr>Throw an Exception</vt:lpstr>
      <vt:lpstr>Finally</vt:lpstr>
      <vt:lpstr>When to Use Exceptions?</vt:lpstr>
      <vt:lpstr>References</vt:lpstr>
      <vt:lpstr>Have a Great Weekend and Happy Coding!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Valeriia Nikandrova</dc:creator>
  <cp:lastModifiedBy>Valeriia Nikandrova</cp:lastModifiedBy>
  <cp:revision>12</cp:revision>
  <dcterms:created xsi:type="dcterms:W3CDTF">2024-07-25T12:20:27Z</dcterms:created>
  <dcterms:modified xsi:type="dcterms:W3CDTF">2024-07-28T23:05:14Z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0x0101009B386EA0FF62C247B14C6A34B4857221</vt:lpwstr>
  </property>
</Properties>
</file>